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Aldrich"/>
      <p:regular r:id="rId42"/>
    </p:embeddedFont>
    <p:embeddedFont>
      <p:font typeface="Bai Jamjuree"/>
      <p:regular r:id="rId43"/>
      <p:bold r:id="rId44"/>
      <p:italic r:id="rId45"/>
      <p:boldItalic r:id="rId46"/>
    </p:embeddedFont>
    <p:embeddedFont>
      <p:font typeface="Lexen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53D76D-9FB0-4073-AEB8-2279DFCF5603}">
  <a:tblStyle styleId="{3953D76D-9FB0-4073-AEB8-2279DFCF56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Aldrich-regular.fntdata"/><Relationship Id="rId41" Type="http://schemas.openxmlformats.org/officeDocument/2006/relationships/slide" Target="slides/slide36.xml"/><Relationship Id="rId44" Type="http://schemas.openxmlformats.org/officeDocument/2006/relationships/font" Target="fonts/BaiJamjuree-bold.fntdata"/><Relationship Id="rId43" Type="http://schemas.openxmlformats.org/officeDocument/2006/relationships/font" Target="fonts/BaiJamjuree-regular.fntdata"/><Relationship Id="rId46" Type="http://schemas.openxmlformats.org/officeDocument/2006/relationships/font" Target="fonts/BaiJamjuree-boldItalic.fntdata"/><Relationship Id="rId45" Type="http://schemas.openxmlformats.org/officeDocument/2006/relationships/font" Target="fonts/BaiJamjure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exend-bold.fntdata"/><Relationship Id="rId47" Type="http://schemas.openxmlformats.org/officeDocument/2006/relationships/font" Target="fonts/Lexen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g255968daf1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4" name="Google Shape;2824;g255968daf1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di transizione di persona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255968daf13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255968daf13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6" name="Shape 2836"/>
        <p:cNvGrpSpPr/>
        <p:nvPr/>
      </p:nvGrpSpPr>
      <p:grpSpPr>
        <a:xfrm>
          <a:off x="0" y="0"/>
          <a:ext cx="0" cy="0"/>
          <a:chOff x="0" y="0"/>
          <a:chExt cx="0" cy="0"/>
        </a:xfrm>
      </p:grpSpPr>
      <p:sp>
        <p:nvSpPr>
          <p:cNvPr id="2837" name="Google Shape;2837;g127f379f98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8" name="Google Shape;2838;g127f379f98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127f379f98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127f379f98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8" name="Shape 2878"/>
        <p:cNvGrpSpPr/>
        <p:nvPr/>
      </p:nvGrpSpPr>
      <p:grpSpPr>
        <a:xfrm>
          <a:off x="0" y="0"/>
          <a:ext cx="0" cy="0"/>
          <a:chOff x="0" y="0"/>
          <a:chExt cx="0" cy="0"/>
        </a:xfrm>
      </p:grpSpPr>
      <p:sp>
        <p:nvSpPr>
          <p:cNvPr id="2879" name="Google Shape;2879;g255968daf13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0" name="Google Shape;2880;g255968daf13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8" name="Shape 2888"/>
        <p:cNvGrpSpPr/>
        <p:nvPr/>
      </p:nvGrpSpPr>
      <p:grpSpPr>
        <a:xfrm>
          <a:off x="0" y="0"/>
          <a:ext cx="0" cy="0"/>
          <a:chOff x="0" y="0"/>
          <a:chExt cx="0" cy="0"/>
        </a:xfrm>
      </p:grpSpPr>
      <p:sp>
        <p:nvSpPr>
          <p:cNvPr id="2889" name="Google Shape;2889;g255968daf1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0" name="Google Shape;2890;g255968daf1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di transizione di persona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12948bcd1fb_0_2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12948bcd1fb_0_2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g255968daf1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4" name="Google Shape;2904;g255968daf1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g13e9dbcaf0c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13e9dbcaf0c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255968daf1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255968daf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127f379f9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127f379f98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255968daf1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255968daf1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255968daf1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255968daf1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255968daf13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255968daf13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3" name="Shape 2953"/>
        <p:cNvGrpSpPr/>
        <p:nvPr/>
      </p:nvGrpSpPr>
      <p:grpSpPr>
        <a:xfrm>
          <a:off x="0" y="0"/>
          <a:ext cx="0" cy="0"/>
          <a:chOff x="0" y="0"/>
          <a:chExt cx="0" cy="0"/>
        </a:xfrm>
      </p:grpSpPr>
      <p:sp>
        <p:nvSpPr>
          <p:cNvPr id="2954" name="Google Shape;2954;g255968daf13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5" name="Google Shape;2955;g255968daf13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4" name="Shape 2964"/>
        <p:cNvGrpSpPr/>
        <p:nvPr/>
      </p:nvGrpSpPr>
      <p:grpSpPr>
        <a:xfrm>
          <a:off x="0" y="0"/>
          <a:ext cx="0" cy="0"/>
          <a:chOff x="0" y="0"/>
          <a:chExt cx="0" cy="0"/>
        </a:xfrm>
      </p:grpSpPr>
      <p:sp>
        <p:nvSpPr>
          <p:cNvPr id="2965" name="Google Shape;2965;g255968daf13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6" name="Google Shape;2966;g255968daf13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2" name="Shape 2972"/>
        <p:cNvGrpSpPr/>
        <p:nvPr/>
      </p:nvGrpSpPr>
      <p:grpSpPr>
        <a:xfrm>
          <a:off x="0" y="0"/>
          <a:ext cx="0" cy="0"/>
          <a:chOff x="0" y="0"/>
          <a:chExt cx="0" cy="0"/>
        </a:xfrm>
      </p:grpSpPr>
      <p:sp>
        <p:nvSpPr>
          <p:cNvPr id="2973" name="Google Shape;2973;g255968daf13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4" name="Google Shape;2974;g255968daf13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9" name="Shape 2979"/>
        <p:cNvGrpSpPr/>
        <p:nvPr/>
      </p:nvGrpSpPr>
      <p:grpSpPr>
        <a:xfrm>
          <a:off x="0" y="0"/>
          <a:ext cx="0" cy="0"/>
          <a:chOff x="0" y="0"/>
          <a:chExt cx="0" cy="0"/>
        </a:xfrm>
      </p:grpSpPr>
      <p:sp>
        <p:nvSpPr>
          <p:cNvPr id="2980" name="Google Shape;2980;g255968daf13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1" name="Google Shape;2981;g255968daf13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255968daf13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g255968daf13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2" name="Shape 2992"/>
        <p:cNvGrpSpPr/>
        <p:nvPr/>
      </p:nvGrpSpPr>
      <p:grpSpPr>
        <a:xfrm>
          <a:off x="0" y="0"/>
          <a:ext cx="0" cy="0"/>
          <a:chOff x="0" y="0"/>
          <a:chExt cx="0" cy="0"/>
        </a:xfrm>
      </p:grpSpPr>
      <p:sp>
        <p:nvSpPr>
          <p:cNvPr id="2993" name="Google Shape;2993;g255968daf13_4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4" name="Google Shape;2994;g255968daf13_4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g255968daf13_4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5" name="Google Shape;3015;g255968daf13_4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127f379f98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127f379f98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g255968daf13_4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2" name="Google Shape;3022;g255968daf13_4_1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g255968daf13_4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3" name="Google Shape;3043;g255968daf13_4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g255968daf13_4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0" name="Google Shape;3050;g255968daf13_4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255968daf1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255968daf1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12948bcd1fb_0_2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2" name="Google Shape;3062;g12948bcd1fb_0_2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12948bcd1fb_0_22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12948bcd1fb_0_22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255d14c883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6" name="Google Shape;3076;g255d14c883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g13e437834e8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2" name="Google Shape;2622;g13e437834e8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2550b8b3da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2550b8b3da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13df85ff7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13df85ff7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2550b8b3da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2550b8b3da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12948bcd1fb_0_26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12948bcd1fb_0_26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13e437834e8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13e437834e8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jpg"/><Relationship Id="rId4" Type="http://schemas.openxmlformats.org/officeDocument/2006/relationships/image" Target="../media/image1.png"/><Relationship Id="rId5"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0" name="Google Shape;10;p2"/>
          <p:cNvSpPr txBox="1"/>
          <p:nvPr>
            <p:ph type="ctrTitle"/>
          </p:nvPr>
        </p:nvSpPr>
        <p:spPr>
          <a:xfrm>
            <a:off x="1248375" y="1541473"/>
            <a:ext cx="6647100" cy="1695900"/>
          </a:xfrm>
          <a:prstGeom prst="rect">
            <a:avLst/>
          </a:prstGeom>
        </p:spPr>
        <p:txBody>
          <a:bodyPr anchorCtr="0" anchor="t" bIns="91425" lIns="91425" spcFirstLastPara="1" rIns="91425" wrap="square" tIns="0">
            <a:noAutofit/>
          </a:bodyPr>
          <a:lstStyle>
            <a:lvl1pPr lvl="0" rtl="0" algn="ctr">
              <a:lnSpc>
                <a:spcPct val="90000"/>
              </a:lnSpc>
              <a:spcBef>
                <a:spcPts val="0"/>
              </a:spcBef>
              <a:spcAft>
                <a:spcPts val="0"/>
              </a:spcAft>
              <a:buSzPts val="5200"/>
              <a:buNone/>
              <a:defRPr sz="6000">
                <a:latin typeface="Aldrich"/>
                <a:ea typeface="Aldrich"/>
                <a:cs typeface="Aldrich"/>
                <a:sym typeface="Aldrich"/>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1248525" y="3290708"/>
            <a:ext cx="66471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2"/>
          <p:cNvSpPr/>
          <p:nvPr/>
        </p:nvSpPr>
        <p:spPr>
          <a:xfrm>
            <a:off x="7796285" y="275812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4"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526" name="Google Shape;526;p11"/>
          <p:cNvSpPr txBox="1"/>
          <p:nvPr>
            <p:ph hasCustomPrompt="1" type="title"/>
          </p:nvPr>
        </p:nvSpPr>
        <p:spPr>
          <a:xfrm>
            <a:off x="1189500" y="1573088"/>
            <a:ext cx="6765000" cy="11916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7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7" name="Google Shape;527;p11"/>
          <p:cNvSpPr txBox="1"/>
          <p:nvPr>
            <p:ph idx="1" type="subTitle"/>
          </p:nvPr>
        </p:nvSpPr>
        <p:spPr>
          <a:xfrm>
            <a:off x="1189500" y="3008635"/>
            <a:ext cx="6765000" cy="3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54" name="Shape 5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5"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557" name="Google Shape;557;p13"/>
          <p:cNvSpPr txBox="1"/>
          <p:nvPr>
            <p:ph hasCustomPrompt="1" type="title"/>
          </p:nvPr>
        </p:nvSpPr>
        <p:spPr>
          <a:xfrm>
            <a:off x="817925" y="153507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58" name="Google Shape;558;p13"/>
          <p:cNvSpPr txBox="1"/>
          <p:nvPr>
            <p:ph idx="1" type="subTitle"/>
          </p:nvPr>
        </p:nvSpPr>
        <p:spPr>
          <a:xfrm>
            <a:off x="1639675" y="148345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9" name="Google Shape;559;p13"/>
          <p:cNvSpPr txBox="1"/>
          <p:nvPr>
            <p:ph idx="2" type="subTitle"/>
          </p:nvPr>
        </p:nvSpPr>
        <p:spPr>
          <a:xfrm>
            <a:off x="1639675" y="183804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0" name="Google Shape;560;p13"/>
          <p:cNvSpPr txBox="1"/>
          <p:nvPr>
            <p:ph hasCustomPrompt="1" idx="3" type="title"/>
          </p:nvPr>
        </p:nvSpPr>
        <p:spPr>
          <a:xfrm>
            <a:off x="817925"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1" name="Google Shape;561;p13"/>
          <p:cNvSpPr txBox="1"/>
          <p:nvPr>
            <p:ph idx="4" type="subTitle"/>
          </p:nvPr>
        </p:nvSpPr>
        <p:spPr>
          <a:xfrm>
            <a:off x="1639675" y="2497425"/>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2" name="Google Shape;562;p13"/>
          <p:cNvSpPr txBox="1"/>
          <p:nvPr>
            <p:ph idx="5" type="subTitle"/>
          </p:nvPr>
        </p:nvSpPr>
        <p:spPr>
          <a:xfrm>
            <a:off x="1639675" y="2852015"/>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 name="Google Shape;563;p13"/>
          <p:cNvSpPr txBox="1"/>
          <p:nvPr>
            <p:ph hasCustomPrompt="1" idx="6" type="title"/>
          </p:nvPr>
        </p:nvSpPr>
        <p:spPr>
          <a:xfrm>
            <a:off x="817925"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4" name="Google Shape;564;p13"/>
          <p:cNvSpPr txBox="1"/>
          <p:nvPr>
            <p:ph idx="7" type="subTitle"/>
          </p:nvPr>
        </p:nvSpPr>
        <p:spPr>
          <a:xfrm>
            <a:off x="1639675" y="351140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5" name="Google Shape;565;p13"/>
          <p:cNvSpPr txBox="1"/>
          <p:nvPr>
            <p:ph idx="8" type="subTitle"/>
          </p:nvPr>
        </p:nvSpPr>
        <p:spPr>
          <a:xfrm>
            <a:off x="1639675" y="386599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6" name="Google Shape;566;p13"/>
          <p:cNvSpPr txBox="1"/>
          <p:nvPr>
            <p:ph hasCustomPrompt="1" idx="9" type="title"/>
          </p:nvPr>
        </p:nvSpPr>
        <p:spPr>
          <a:xfrm>
            <a:off x="4707713" y="153507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7" name="Google Shape;567;p13"/>
          <p:cNvSpPr txBox="1"/>
          <p:nvPr>
            <p:ph idx="13" type="subTitle"/>
          </p:nvPr>
        </p:nvSpPr>
        <p:spPr>
          <a:xfrm>
            <a:off x="5529413" y="148345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8" name="Google Shape;568;p13"/>
          <p:cNvSpPr txBox="1"/>
          <p:nvPr>
            <p:ph idx="14" type="subTitle"/>
          </p:nvPr>
        </p:nvSpPr>
        <p:spPr>
          <a:xfrm>
            <a:off x="5529413" y="183804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9" name="Google Shape;569;p13"/>
          <p:cNvSpPr txBox="1"/>
          <p:nvPr>
            <p:ph hasCustomPrompt="1" idx="15" type="title"/>
          </p:nvPr>
        </p:nvSpPr>
        <p:spPr>
          <a:xfrm>
            <a:off x="4707713"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70" name="Google Shape;570;p13"/>
          <p:cNvSpPr txBox="1"/>
          <p:nvPr>
            <p:ph idx="16" type="subTitle"/>
          </p:nvPr>
        </p:nvSpPr>
        <p:spPr>
          <a:xfrm>
            <a:off x="5529413" y="2497425"/>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13"/>
          <p:cNvSpPr txBox="1"/>
          <p:nvPr>
            <p:ph idx="17" type="subTitle"/>
          </p:nvPr>
        </p:nvSpPr>
        <p:spPr>
          <a:xfrm>
            <a:off x="5529413" y="2852015"/>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2" name="Google Shape;572;p13"/>
          <p:cNvSpPr txBox="1"/>
          <p:nvPr>
            <p:ph hasCustomPrompt="1" idx="18" type="title"/>
          </p:nvPr>
        </p:nvSpPr>
        <p:spPr>
          <a:xfrm>
            <a:off x="4707713"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73" name="Google Shape;573;p13"/>
          <p:cNvSpPr txBox="1"/>
          <p:nvPr>
            <p:ph idx="19" type="subTitle"/>
          </p:nvPr>
        </p:nvSpPr>
        <p:spPr>
          <a:xfrm>
            <a:off x="5529413" y="351140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4" name="Google Shape;574;p13"/>
          <p:cNvSpPr txBox="1"/>
          <p:nvPr>
            <p:ph idx="20" type="subTitle"/>
          </p:nvPr>
        </p:nvSpPr>
        <p:spPr>
          <a:xfrm>
            <a:off x="5529413" y="386599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5" name="Google Shape;575;p13"/>
          <p:cNvSpPr txBox="1"/>
          <p:nvPr>
            <p:ph idx="21"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60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603" name="Google Shape;603;p14"/>
          <p:cNvSpPr txBox="1"/>
          <p:nvPr>
            <p:ph hasCustomPrompt="1" type="title"/>
          </p:nvPr>
        </p:nvSpPr>
        <p:spPr>
          <a:xfrm>
            <a:off x="2167181" y="1194994"/>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04" name="Google Shape;604;p14"/>
          <p:cNvSpPr txBox="1"/>
          <p:nvPr>
            <p:ph idx="1" type="subTitle"/>
          </p:nvPr>
        </p:nvSpPr>
        <p:spPr>
          <a:xfrm>
            <a:off x="2988905" y="1244525"/>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5" name="Google Shape;605;p14"/>
          <p:cNvSpPr txBox="1"/>
          <p:nvPr>
            <p:ph idx="2" type="subTitle"/>
          </p:nvPr>
        </p:nvSpPr>
        <p:spPr>
          <a:xfrm>
            <a:off x="2988888" y="1599134"/>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6" name="Google Shape;606;p14"/>
          <p:cNvSpPr txBox="1"/>
          <p:nvPr>
            <p:ph hasCustomPrompt="1" idx="3" type="title"/>
          </p:nvPr>
        </p:nvSpPr>
        <p:spPr>
          <a:xfrm>
            <a:off x="2167181" y="208980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07" name="Google Shape;607;p14"/>
          <p:cNvSpPr txBox="1"/>
          <p:nvPr>
            <p:ph idx="4" type="subTitle"/>
          </p:nvPr>
        </p:nvSpPr>
        <p:spPr>
          <a:xfrm>
            <a:off x="2988905" y="2139342"/>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14"/>
          <p:cNvSpPr txBox="1"/>
          <p:nvPr>
            <p:ph idx="5" type="subTitle"/>
          </p:nvPr>
        </p:nvSpPr>
        <p:spPr>
          <a:xfrm>
            <a:off x="2988888" y="2493949"/>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14"/>
          <p:cNvSpPr txBox="1"/>
          <p:nvPr>
            <p:ph hasCustomPrompt="1" idx="6" type="title"/>
          </p:nvPr>
        </p:nvSpPr>
        <p:spPr>
          <a:xfrm>
            <a:off x="2167181" y="2984623"/>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0" name="Google Shape;610;p14"/>
          <p:cNvSpPr txBox="1"/>
          <p:nvPr>
            <p:ph idx="7" type="subTitle"/>
          </p:nvPr>
        </p:nvSpPr>
        <p:spPr>
          <a:xfrm>
            <a:off x="2988905" y="3034159"/>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1" name="Google Shape;611;p14"/>
          <p:cNvSpPr txBox="1"/>
          <p:nvPr>
            <p:ph idx="8" type="subTitle"/>
          </p:nvPr>
        </p:nvSpPr>
        <p:spPr>
          <a:xfrm>
            <a:off x="2988888" y="3388763"/>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2" name="Google Shape;612;p14"/>
          <p:cNvSpPr txBox="1"/>
          <p:nvPr>
            <p:ph hasCustomPrompt="1" idx="9" type="title"/>
          </p:nvPr>
        </p:nvSpPr>
        <p:spPr>
          <a:xfrm>
            <a:off x="2167181" y="387943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3" name="Google Shape;613;p14"/>
          <p:cNvSpPr txBox="1"/>
          <p:nvPr>
            <p:ph idx="13" type="subTitle"/>
          </p:nvPr>
        </p:nvSpPr>
        <p:spPr>
          <a:xfrm>
            <a:off x="2988905" y="3928977"/>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4" name="Google Shape;614;p14"/>
          <p:cNvSpPr txBox="1"/>
          <p:nvPr>
            <p:ph idx="14" type="subTitle"/>
          </p:nvPr>
        </p:nvSpPr>
        <p:spPr>
          <a:xfrm>
            <a:off x="2988888" y="4283578"/>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5" name="Google Shape;615;p14"/>
          <p:cNvSpPr txBox="1"/>
          <p:nvPr>
            <p:ph hasCustomPrompt="1" idx="15" type="title"/>
          </p:nvPr>
        </p:nvSpPr>
        <p:spPr>
          <a:xfrm>
            <a:off x="4707713"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solidFill>
                  <a:schemeClr val="dk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6" name="Google Shape;616;p14"/>
          <p:cNvSpPr txBox="1"/>
          <p:nvPr>
            <p:ph hasCustomPrompt="1" idx="16" type="title"/>
          </p:nvPr>
        </p:nvSpPr>
        <p:spPr>
          <a:xfrm>
            <a:off x="4707713"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solidFill>
                  <a:schemeClr val="dk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7" name="Google Shape;617;p14"/>
          <p:cNvSpPr txBox="1"/>
          <p:nvPr>
            <p:ph idx="17"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2">
    <p:spTree>
      <p:nvGrpSpPr>
        <p:cNvPr id="692"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p:nvPr>
            <p:ph type="title"/>
          </p:nvPr>
        </p:nvSpPr>
        <p:spPr>
          <a:xfrm>
            <a:off x="5903275" y="1027175"/>
            <a:ext cx="2525400" cy="18663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700"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702" name="Google Shape;702;p16"/>
          <p:cNvSpPr txBox="1"/>
          <p:nvPr>
            <p:ph type="title"/>
          </p:nvPr>
        </p:nvSpPr>
        <p:spPr>
          <a:xfrm>
            <a:off x="1116375" y="1556340"/>
            <a:ext cx="4509600" cy="1287900"/>
          </a:xfrm>
          <a:prstGeom prst="rect">
            <a:avLst/>
          </a:prstGeom>
        </p:spPr>
        <p:txBody>
          <a:bodyPr anchorCtr="0" anchor="t" bIns="91425" lIns="91425" spcFirstLastPara="1" rIns="91425" wrap="square" tIns="0">
            <a:noAutofit/>
          </a:bodyPr>
          <a:lstStyle>
            <a:lvl1pPr lvl="0" rtl="0" algn="r">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3" name="Google Shape;703;p16"/>
          <p:cNvSpPr txBox="1"/>
          <p:nvPr>
            <p:ph hasCustomPrompt="1" idx="2" type="title"/>
          </p:nvPr>
        </p:nvSpPr>
        <p:spPr>
          <a:xfrm>
            <a:off x="5638521" y="1356584"/>
            <a:ext cx="2575200" cy="15999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12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4" name="Google Shape;704;p16"/>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16"/>
          <p:cNvSpPr/>
          <p:nvPr/>
        </p:nvSpPr>
        <p:spPr>
          <a:xfrm flipH="1">
            <a:off x="5001370" y="48220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16"/>
          <p:cNvGrpSpPr/>
          <p:nvPr/>
        </p:nvGrpSpPr>
        <p:grpSpPr>
          <a:xfrm flipH="1" rot="10800000">
            <a:off x="5556872" y="4363371"/>
            <a:ext cx="3952129" cy="3175881"/>
            <a:chOff x="5256209" y="-1994879"/>
            <a:chExt cx="3952129" cy="3175881"/>
          </a:xfrm>
        </p:grpSpPr>
        <p:sp>
          <p:nvSpPr>
            <p:cNvPr id="712" name="Google Shape;712;p16"/>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6"/>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6"/>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77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773" name="Google Shape;773;p17"/>
          <p:cNvSpPr txBox="1"/>
          <p:nvPr>
            <p:ph idx="1" type="body"/>
          </p:nvPr>
        </p:nvSpPr>
        <p:spPr>
          <a:xfrm flipH="1">
            <a:off x="4572000" y="1687975"/>
            <a:ext cx="3856500" cy="292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774" name="Google Shape;774;p17"/>
          <p:cNvSpPr txBox="1"/>
          <p:nvPr>
            <p:ph idx="2" type="body"/>
          </p:nvPr>
        </p:nvSpPr>
        <p:spPr>
          <a:xfrm flipH="1">
            <a:off x="715500" y="1687975"/>
            <a:ext cx="3856500" cy="2921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775" name="Google Shape;775;p1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_1_1_2">
    <p:spTree>
      <p:nvGrpSpPr>
        <p:cNvPr id="779"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781" name="Google Shape;781;p18"/>
          <p:cNvSpPr txBox="1"/>
          <p:nvPr>
            <p:ph idx="1" type="subTitle"/>
          </p:nvPr>
        </p:nvSpPr>
        <p:spPr>
          <a:xfrm>
            <a:off x="5509997" y="3018746"/>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2" name="Google Shape;782;p18"/>
          <p:cNvSpPr txBox="1"/>
          <p:nvPr>
            <p:ph idx="2" type="subTitle"/>
          </p:nvPr>
        </p:nvSpPr>
        <p:spPr>
          <a:xfrm>
            <a:off x="5509984" y="3411654"/>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3" name="Google Shape;783;p18"/>
          <p:cNvSpPr txBox="1"/>
          <p:nvPr>
            <p:ph idx="3" type="subTitle"/>
          </p:nvPr>
        </p:nvSpPr>
        <p:spPr>
          <a:xfrm>
            <a:off x="2027671" y="3018746"/>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4" name="Google Shape;784;p18"/>
          <p:cNvSpPr txBox="1"/>
          <p:nvPr>
            <p:ph idx="4" type="subTitle"/>
          </p:nvPr>
        </p:nvSpPr>
        <p:spPr>
          <a:xfrm>
            <a:off x="2027646" y="3411654"/>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5" name="Google Shape;785;p1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6" name="Google Shape;816;p18"/>
          <p:cNvPicPr preferRelativeResize="0"/>
          <p:nvPr/>
        </p:nvPicPr>
        <p:blipFill rotWithShape="1">
          <a:blip r:embed="rId3">
            <a:alphaModFix/>
          </a:blip>
          <a:srcRect b="0" l="228" r="238" t="0"/>
          <a:stretch/>
        </p:blipFill>
        <p:spPr>
          <a:xfrm flipH="1" rot="10800000">
            <a:off x="6828749" y="-445753"/>
            <a:ext cx="9353213" cy="2681250"/>
          </a:xfrm>
          <a:prstGeom prst="rect">
            <a:avLst/>
          </a:prstGeom>
          <a:noFill/>
          <a:ln>
            <a:noFill/>
          </a:ln>
        </p:spPr>
      </p:pic>
      <p:sp>
        <p:nvSpPr>
          <p:cNvPr id="817" name="Google Shape;817;p18"/>
          <p:cNvSpPr txBox="1"/>
          <p:nvPr>
            <p:ph idx="5" type="subTitle"/>
          </p:nvPr>
        </p:nvSpPr>
        <p:spPr>
          <a:xfrm>
            <a:off x="5509997" y="1585321"/>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8" name="Google Shape;818;p18"/>
          <p:cNvSpPr txBox="1"/>
          <p:nvPr>
            <p:ph idx="6" type="subTitle"/>
          </p:nvPr>
        </p:nvSpPr>
        <p:spPr>
          <a:xfrm>
            <a:off x="5509984" y="1978229"/>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9" name="Google Shape;819;p18"/>
          <p:cNvSpPr txBox="1"/>
          <p:nvPr>
            <p:ph idx="7" type="subTitle"/>
          </p:nvPr>
        </p:nvSpPr>
        <p:spPr>
          <a:xfrm>
            <a:off x="2027671" y="1585321"/>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0" name="Google Shape;820;p18"/>
          <p:cNvSpPr txBox="1"/>
          <p:nvPr>
            <p:ph idx="8" type="subTitle"/>
          </p:nvPr>
        </p:nvSpPr>
        <p:spPr>
          <a:xfrm>
            <a:off x="2027646" y="1978229"/>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1_1_1_2_1">
    <p:spTree>
      <p:nvGrpSpPr>
        <p:cNvPr id="82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823" name="Google Shape;823;p19"/>
          <p:cNvSpPr txBox="1"/>
          <p:nvPr>
            <p:ph idx="1" type="subTitle"/>
          </p:nvPr>
        </p:nvSpPr>
        <p:spPr>
          <a:xfrm>
            <a:off x="4874072" y="3821141"/>
            <a:ext cx="2040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4" name="Google Shape;824;p19"/>
          <p:cNvSpPr txBox="1"/>
          <p:nvPr>
            <p:ph idx="2" type="subTitle"/>
          </p:nvPr>
        </p:nvSpPr>
        <p:spPr>
          <a:xfrm>
            <a:off x="4874053" y="4083223"/>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5" name="Google Shape;825;p19"/>
          <p:cNvSpPr txBox="1"/>
          <p:nvPr>
            <p:ph idx="3" type="subTitle"/>
          </p:nvPr>
        </p:nvSpPr>
        <p:spPr>
          <a:xfrm>
            <a:off x="2229956" y="3821141"/>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6" name="Google Shape;826;p19"/>
          <p:cNvSpPr txBox="1"/>
          <p:nvPr>
            <p:ph idx="4" type="subTitle"/>
          </p:nvPr>
        </p:nvSpPr>
        <p:spPr>
          <a:xfrm>
            <a:off x="2229928" y="4083223"/>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7" name="Google Shape;827;p1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828" name="Google Shape;828;p19"/>
          <p:cNvSpPr txBox="1"/>
          <p:nvPr>
            <p:ph idx="5" type="subTitle"/>
          </p:nvPr>
        </p:nvSpPr>
        <p:spPr>
          <a:xfrm>
            <a:off x="4874072" y="2007179"/>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9" name="Google Shape;829;p19"/>
          <p:cNvSpPr txBox="1"/>
          <p:nvPr>
            <p:ph idx="6" type="subTitle"/>
          </p:nvPr>
        </p:nvSpPr>
        <p:spPr>
          <a:xfrm>
            <a:off x="4874053" y="2269265"/>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0" name="Google Shape;830;p19"/>
          <p:cNvSpPr txBox="1"/>
          <p:nvPr>
            <p:ph idx="7" type="subTitle"/>
          </p:nvPr>
        </p:nvSpPr>
        <p:spPr>
          <a:xfrm>
            <a:off x="2229956" y="2007179"/>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1" name="Google Shape;831;p19"/>
          <p:cNvSpPr txBox="1"/>
          <p:nvPr>
            <p:ph idx="8" type="subTitle"/>
          </p:nvPr>
        </p:nvSpPr>
        <p:spPr>
          <a:xfrm>
            <a:off x="2229928" y="2269265"/>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19"/>
          <p:cNvSpPr/>
          <p:nvPr/>
        </p:nvSpPr>
        <p:spPr>
          <a:xfrm>
            <a:off x="1020350" y="2391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1_1_1_2_1_1">
    <p:spTree>
      <p:nvGrpSpPr>
        <p:cNvPr id="907"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909" name="Google Shape;909;p20"/>
          <p:cNvSpPr txBox="1"/>
          <p:nvPr>
            <p:ph idx="1" type="subTitle"/>
          </p:nvPr>
        </p:nvSpPr>
        <p:spPr>
          <a:xfrm>
            <a:off x="6500284" y="2800350"/>
            <a:ext cx="19281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0" name="Google Shape;910;p20"/>
          <p:cNvSpPr txBox="1"/>
          <p:nvPr>
            <p:ph idx="2" type="subTitle"/>
          </p:nvPr>
        </p:nvSpPr>
        <p:spPr>
          <a:xfrm>
            <a:off x="6500273" y="3062422"/>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1" name="Google Shape;911;p20"/>
          <p:cNvSpPr txBox="1"/>
          <p:nvPr>
            <p:ph idx="3" type="subTitle"/>
          </p:nvPr>
        </p:nvSpPr>
        <p:spPr>
          <a:xfrm>
            <a:off x="4572006" y="2800350"/>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2" name="Google Shape;912;p20"/>
          <p:cNvSpPr txBox="1"/>
          <p:nvPr>
            <p:ph idx="4" type="subTitle"/>
          </p:nvPr>
        </p:nvSpPr>
        <p:spPr>
          <a:xfrm>
            <a:off x="4571984" y="3062422"/>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3" name="Google Shape;913;p2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914" name="Google Shape;914;p20"/>
          <p:cNvSpPr txBox="1"/>
          <p:nvPr>
            <p:ph idx="5" type="subTitle"/>
          </p:nvPr>
        </p:nvSpPr>
        <p:spPr>
          <a:xfrm>
            <a:off x="2643734" y="2800363"/>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5" name="Google Shape;915;p20"/>
          <p:cNvSpPr txBox="1"/>
          <p:nvPr>
            <p:ph idx="6" type="subTitle"/>
          </p:nvPr>
        </p:nvSpPr>
        <p:spPr>
          <a:xfrm>
            <a:off x="2643718" y="3062447"/>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6" name="Google Shape;916;p20"/>
          <p:cNvSpPr txBox="1"/>
          <p:nvPr>
            <p:ph idx="7" type="subTitle"/>
          </p:nvPr>
        </p:nvSpPr>
        <p:spPr>
          <a:xfrm>
            <a:off x="715527" y="2800363"/>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7" name="Google Shape;917;p20"/>
          <p:cNvSpPr txBox="1"/>
          <p:nvPr>
            <p:ph idx="8" type="subTitle"/>
          </p:nvPr>
        </p:nvSpPr>
        <p:spPr>
          <a:xfrm>
            <a:off x="715500" y="3062447"/>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96" name="Google Shape;96;p3"/>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 name="Google Shape;97;p3"/>
          <p:cNvSpPr txBox="1"/>
          <p:nvPr>
            <p:ph hasCustomPrompt="1" idx="2" type="title"/>
          </p:nvPr>
        </p:nvSpPr>
        <p:spPr>
          <a:xfrm>
            <a:off x="2748300" y="965501"/>
            <a:ext cx="3647400" cy="15999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12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 name="Google Shape;98;p3"/>
          <p:cNvSpPr txBox="1"/>
          <p:nvPr>
            <p:ph idx="1" type="subTitle"/>
          </p:nvPr>
        </p:nvSpPr>
        <p:spPr>
          <a:xfrm>
            <a:off x="2181900" y="3792111"/>
            <a:ext cx="4780200" cy="3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9" name="Google Shape;99;p3"/>
          <p:cNvPicPr preferRelativeResize="0"/>
          <p:nvPr/>
        </p:nvPicPr>
        <p:blipFill rotWithShape="1">
          <a:blip r:embed="rId3">
            <a:alphaModFix/>
          </a:blip>
          <a:srcRect b="0" l="228" r="238" t="0"/>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1_1_1_2_1_1_1">
    <p:spTree>
      <p:nvGrpSpPr>
        <p:cNvPr id="992"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994" name="Google Shape;994;p21"/>
          <p:cNvSpPr txBox="1"/>
          <p:nvPr>
            <p:ph idx="1" type="subTitle"/>
          </p:nvPr>
        </p:nvSpPr>
        <p:spPr>
          <a:xfrm>
            <a:off x="2439200" y="3075306"/>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5" name="Google Shape;995;p21"/>
          <p:cNvSpPr txBox="1"/>
          <p:nvPr>
            <p:ph idx="2" type="subTitle"/>
          </p:nvPr>
        </p:nvSpPr>
        <p:spPr>
          <a:xfrm>
            <a:off x="2439201" y="3411801"/>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6" name="Google Shape;996;p21"/>
          <p:cNvSpPr txBox="1"/>
          <p:nvPr>
            <p:ph idx="3" type="subTitle"/>
          </p:nvPr>
        </p:nvSpPr>
        <p:spPr>
          <a:xfrm>
            <a:off x="2439209" y="1551800"/>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7" name="Google Shape;997;p21"/>
          <p:cNvSpPr txBox="1"/>
          <p:nvPr>
            <p:ph idx="4" type="subTitle"/>
          </p:nvPr>
        </p:nvSpPr>
        <p:spPr>
          <a:xfrm>
            <a:off x="2439205" y="1888295"/>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8" name="Google Shape;998;p2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flipH="1" rot="10800000">
            <a:off x="400702" y="1439175"/>
            <a:ext cx="283332" cy="284718"/>
            <a:chOff x="432750" y="3302025"/>
            <a:chExt cx="216416" cy="217475"/>
          </a:xfrm>
        </p:grpSpPr>
        <p:sp>
          <p:nvSpPr>
            <p:cNvPr id="1001" name="Google Shape;1001;p21"/>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1"/>
          <p:cNvGrpSpPr/>
          <p:nvPr/>
        </p:nvGrpSpPr>
        <p:grpSpPr>
          <a:xfrm flipH="1" rot="10800000">
            <a:off x="357713" y="2873685"/>
            <a:ext cx="357454" cy="956304"/>
            <a:chOff x="357713" y="600975"/>
            <a:chExt cx="357454" cy="956304"/>
          </a:xfrm>
        </p:grpSpPr>
        <p:sp>
          <p:nvSpPr>
            <p:cNvPr id="1004" name="Google Shape;1004;p2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21"/>
          <p:cNvSpPr txBox="1"/>
          <p:nvPr>
            <p:ph idx="5" type="subTitle"/>
          </p:nvPr>
        </p:nvSpPr>
        <p:spPr>
          <a:xfrm>
            <a:off x="5979475" y="3075306"/>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6" name="Google Shape;1026;p21"/>
          <p:cNvSpPr txBox="1"/>
          <p:nvPr>
            <p:ph idx="6" type="subTitle"/>
          </p:nvPr>
        </p:nvSpPr>
        <p:spPr>
          <a:xfrm>
            <a:off x="5979476" y="3411801"/>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7" name="Google Shape;1027;p21"/>
          <p:cNvSpPr txBox="1"/>
          <p:nvPr>
            <p:ph idx="7" type="subTitle"/>
          </p:nvPr>
        </p:nvSpPr>
        <p:spPr>
          <a:xfrm>
            <a:off x="5979484" y="1551800"/>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8" name="Google Shape;1028;p21"/>
          <p:cNvSpPr txBox="1"/>
          <p:nvPr>
            <p:ph idx="8" type="subTitle"/>
          </p:nvPr>
        </p:nvSpPr>
        <p:spPr>
          <a:xfrm>
            <a:off x="5979480" y="1888295"/>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29"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031" name="Google Shape;1031;p22"/>
          <p:cNvSpPr txBox="1"/>
          <p:nvPr>
            <p:ph idx="1" type="subTitle"/>
          </p:nvPr>
        </p:nvSpPr>
        <p:spPr>
          <a:xfrm>
            <a:off x="3256861" y="1320575"/>
            <a:ext cx="220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2" name="Google Shape;1032;p22"/>
          <p:cNvSpPr txBox="1"/>
          <p:nvPr>
            <p:ph idx="2" type="subTitle"/>
          </p:nvPr>
        </p:nvSpPr>
        <p:spPr>
          <a:xfrm>
            <a:off x="3256856" y="17850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3" name="Google Shape;1033;p22"/>
          <p:cNvSpPr txBox="1"/>
          <p:nvPr>
            <p:ph idx="3" type="subTitle"/>
          </p:nvPr>
        </p:nvSpPr>
        <p:spPr>
          <a:xfrm>
            <a:off x="3256861" y="2435975"/>
            <a:ext cx="220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4" name="Google Shape;1034;p22"/>
          <p:cNvSpPr txBox="1"/>
          <p:nvPr>
            <p:ph idx="4" type="subTitle"/>
          </p:nvPr>
        </p:nvSpPr>
        <p:spPr>
          <a:xfrm>
            <a:off x="3256856" y="29004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5" name="Google Shape;1035;p22"/>
          <p:cNvSpPr txBox="1"/>
          <p:nvPr>
            <p:ph idx="5" type="subTitle"/>
          </p:nvPr>
        </p:nvSpPr>
        <p:spPr>
          <a:xfrm>
            <a:off x="3256861" y="3551375"/>
            <a:ext cx="220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6" name="Google Shape;1036;p22"/>
          <p:cNvSpPr txBox="1"/>
          <p:nvPr>
            <p:ph idx="6" type="subTitle"/>
          </p:nvPr>
        </p:nvSpPr>
        <p:spPr>
          <a:xfrm>
            <a:off x="3256856" y="40158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7" name="Google Shape;1037;p2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060"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062" name="Google Shape;1062;p23"/>
          <p:cNvSpPr txBox="1"/>
          <p:nvPr>
            <p:ph idx="1" type="subTitle"/>
          </p:nvPr>
        </p:nvSpPr>
        <p:spPr>
          <a:xfrm>
            <a:off x="3358449"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3" name="Google Shape;1063;p23"/>
          <p:cNvSpPr txBox="1"/>
          <p:nvPr>
            <p:ph idx="2" type="subTitle"/>
          </p:nvPr>
        </p:nvSpPr>
        <p:spPr>
          <a:xfrm>
            <a:off x="3358449"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4" name="Google Shape;1064;p23"/>
          <p:cNvSpPr txBox="1"/>
          <p:nvPr>
            <p:ph idx="3" type="subTitle"/>
          </p:nvPr>
        </p:nvSpPr>
        <p:spPr>
          <a:xfrm>
            <a:off x="5977723"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5" name="Google Shape;1065;p23"/>
          <p:cNvSpPr txBox="1"/>
          <p:nvPr>
            <p:ph idx="4" type="subTitle"/>
          </p:nvPr>
        </p:nvSpPr>
        <p:spPr>
          <a:xfrm>
            <a:off x="5977723"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6" name="Google Shape;1066;p23"/>
          <p:cNvSpPr txBox="1"/>
          <p:nvPr>
            <p:ph idx="5" type="subTitle"/>
          </p:nvPr>
        </p:nvSpPr>
        <p:spPr>
          <a:xfrm>
            <a:off x="739174"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7" name="Google Shape;1067;p23"/>
          <p:cNvSpPr txBox="1"/>
          <p:nvPr>
            <p:ph idx="6" type="subTitle"/>
          </p:nvPr>
        </p:nvSpPr>
        <p:spPr>
          <a:xfrm>
            <a:off x="739174"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8" name="Google Shape;1068;p2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069" name="Google Shape;1069;p23"/>
          <p:cNvPicPr preferRelativeResize="0"/>
          <p:nvPr/>
        </p:nvPicPr>
        <p:blipFill rotWithShape="1">
          <a:blip r:embed="rId3">
            <a:alphaModFix/>
          </a:blip>
          <a:srcRect b="0" l="228" r="238" t="0"/>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23"/>
          <p:cNvSpPr/>
          <p:nvPr/>
        </p:nvSpPr>
        <p:spPr>
          <a:xfrm flipH="1">
            <a:off x="3358461" y="415662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_1">
    <p:spTree>
      <p:nvGrpSpPr>
        <p:cNvPr id="109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093" name="Google Shape;1093;p24"/>
          <p:cNvSpPr txBox="1"/>
          <p:nvPr>
            <p:ph idx="1" type="subTitle"/>
          </p:nvPr>
        </p:nvSpPr>
        <p:spPr>
          <a:xfrm>
            <a:off x="3431104" y="25698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4" name="Google Shape;1094;p24"/>
          <p:cNvSpPr txBox="1"/>
          <p:nvPr>
            <p:ph idx="2" type="subTitle"/>
          </p:nvPr>
        </p:nvSpPr>
        <p:spPr>
          <a:xfrm>
            <a:off x="3431096" y="30964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5" name="Google Shape;1095;p24"/>
          <p:cNvSpPr txBox="1"/>
          <p:nvPr>
            <p:ph idx="3" type="subTitle"/>
          </p:nvPr>
        </p:nvSpPr>
        <p:spPr>
          <a:xfrm>
            <a:off x="5846645" y="19602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6" name="Google Shape;1096;p24"/>
          <p:cNvSpPr txBox="1"/>
          <p:nvPr>
            <p:ph idx="4" type="subTitle"/>
          </p:nvPr>
        </p:nvSpPr>
        <p:spPr>
          <a:xfrm>
            <a:off x="5846637" y="24868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7" name="Google Shape;1097;p24"/>
          <p:cNvSpPr txBox="1"/>
          <p:nvPr>
            <p:ph idx="5" type="subTitle"/>
          </p:nvPr>
        </p:nvSpPr>
        <p:spPr>
          <a:xfrm>
            <a:off x="1015564" y="31794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8" name="Google Shape;1098;p24"/>
          <p:cNvSpPr txBox="1"/>
          <p:nvPr>
            <p:ph idx="6" type="subTitle"/>
          </p:nvPr>
        </p:nvSpPr>
        <p:spPr>
          <a:xfrm>
            <a:off x="1015555" y="37060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9" name="Google Shape;1099;p2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100" name="Google Shape;1100;p24"/>
          <p:cNvPicPr preferRelativeResize="0"/>
          <p:nvPr/>
        </p:nvPicPr>
        <p:blipFill rotWithShape="1">
          <a:blip r:embed="rId3">
            <a:alphaModFix/>
          </a:blip>
          <a:srcRect b="0" l="228" r="238" t="0"/>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4"/>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_1_1_1">
    <p:spTree>
      <p:nvGrpSpPr>
        <p:cNvPr id="1122"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124" name="Google Shape;1124;p25"/>
          <p:cNvSpPr txBox="1"/>
          <p:nvPr>
            <p:ph idx="1" type="subTitle"/>
          </p:nvPr>
        </p:nvSpPr>
        <p:spPr>
          <a:xfrm flipH="1">
            <a:off x="1015575"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5" name="Google Shape;1125;p25"/>
          <p:cNvSpPr txBox="1"/>
          <p:nvPr>
            <p:ph idx="2" type="subTitle"/>
          </p:nvPr>
        </p:nvSpPr>
        <p:spPr>
          <a:xfrm>
            <a:off x="3431088"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6" name="Google Shape;1126;p25"/>
          <p:cNvSpPr txBox="1"/>
          <p:nvPr>
            <p:ph idx="3" type="subTitle"/>
          </p:nvPr>
        </p:nvSpPr>
        <p:spPr>
          <a:xfrm>
            <a:off x="5846652"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7" name="Google Shape;1127;p25"/>
          <p:cNvSpPr txBox="1"/>
          <p:nvPr>
            <p:ph idx="4" type="subTitle"/>
          </p:nvPr>
        </p:nvSpPr>
        <p:spPr>
          <a:xfrm>
            <a:off x="5846625"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8" name="Google Shape;1128;p25"/>
          <p:cNvSpPr txBox="1"/>
          <p:nvPr>
            <p:ph idx="5" type="subTitle"/>
          </p:nvPr>
        </p:nvSpPr>
        <p:spPr>
          <a:xfrm flipH="1">
            <a:off x="3431114"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9" name="Google Shape;1129;p25"/>
          <p:cNvSpPr txBox="1"/>
          <p:nvPr>
            <p:ph idx="6" type="subTitle"/>
          </p:nvPr>
        </p:nvSpPr>
        <p:spPr>
          <a:xfrm>
            <a:off x="1015550"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0" name="Google Shape;1130;p2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131" name="Google Shape;1131;p25"/>
          <p:cNvPicPr preferRelativeResize="0"/>
          <p:nvPr/>
        </p:nvPicPr>
        <p:blipFill rotWithShape="1">
          <a:blip r:embed="rId3">
            <a:alphaModFix/>
          </a:blip>
          <a:srcRect b="0" l="228" r="238" t="0"/>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25"/>
          <p:cNvSpPr/>
          <p:nvPr/>
        </p:nvSpPr>
        <p:spPr>
          <a:xfrm>
            <a:off x="437788" y="2516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2">
    <p:spTree>
      <p:nvGrpSpPr>
        <p:cNvPr id="1158"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160" name="Google Shape;1160;p26"/>
          <p:cNvSpPr txBox="1"/>
          <p:nvPr>
            <p:ph idx="1" type="subTitle"/>
          </p:nvPr>
        </p:nvSpPr>
        <p:spPr>
          <a:xfrm>
            <a:off x="2365650" y="1194563"/>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1" name="Google Shape;1161;p26"/>
          <p:cNvSpPr txBox="1"/>
          <p:nvPr>
            <p:ph idx="2" type="subTitle"/>
          </p:nvPr>
        </p:nvSpPr>
        <p:spPr>
          <a:xfrm>
            <a:off x="2365650" y="2610875"/>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2" name="Google Shape;1162;p26"/>
          <p:cNvSpPr txBox="1"/>
          <p:nvPr>
            <p:ph idx="3" type="subTitle"/>
          </p:nvPr>
        </p:nvSpPr>
        <p:spPr>
          <a:xfrm>
            <a:off x="2365650" y="4027188"/>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26"/>
          <p:cNvSpPr txBox="1"/>
          <p:nvPr>
            <p:ph hasCustomPrompt="1" type="title"/>
          </p:nvPr>
        </p:nvSpPr>
        <p:spPr>
          <a:xfrm>
            <a:off x="2365650" y="570312"/>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86" name="Google Shape;1186;p26"/>
          <p:cNvSpPr txBox="1"/>
          <p:nvPr>
            <p:ph hasCustomPrompt="1" idx="4" type="title"/>
          </p:nvPr>
        </p:nvSpPr>
        <p:spPr>
          <a:xfrm>
            <a:off x="2365650" y="1980037"/>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87" name="Google Shape;1187;p26"/>
          <p:cNvSpPr txBox="1"/>
          <p:nvPr>
            <p:ph hasCustomPrompt="1" idx="5" type="title"/>
          </p:nvPr>
        </p:nvSpPr>
        <p:spPr>
          <a:xfrm>
            <a:off x="2365650" y="3389812"/>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_2_1">
    <p:spTree>
      <p:nvGrpSpPr>
        <p:cNvPr id="1189"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191" name="Google Shape;1191;p2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192" name="Google Shape;1192;p27"/>
          <p:cNvSpPr txBox="1"/>
          <p:nvPr>
            <p:ph idx="1" type="subTitle"/>
          </p:nvPr>
        </p:nvSpPr>
        <p:spPr>
          <a:xfrm flipH="1">
            <a:off x="1015575"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3" name="Google Shape;1193;p27"/>
          <p:cNvSpPr txBox="1"/>
          <p:nvPr>
            <p:ph idx="2" type="subTitle"/>
          </p:nvPr>
        </p:nvSpPr>
        <p:spPr>
          <a:xfrm>
            <a:off x="3431088"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4" name="Google Shape;1194;p27"/>
          <p:cNvSpPr txBox="1"/>
          <p:nvPr>
            <p:ph idx="3" type="subTitle"/>
          </p:nvPr>
        </p:nvSpPr>
        <p:spPr>
          <a:xfrm>
            <a:off x="5846652"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5" name="Google Shape;1195;p27"/>
          <p:cNvSpPr txBox="1"/>
          <p:nvPr>
            <p:ph idx="4" type="subTitle"/>
          </p:nvPr>
        </p:nvSpPr>
        <p:spPr>
          <a:xfrm>
            <a:off x="5846625"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6" name="Google Shape;1196;p27"/>
          <p:cNvSpPr txBox="1"/>
          <p:nvPr>
            <p:ph idx="5" type="subTitle"/>
          </p:nvPr>
        </p:nvSpPr>
        <p:spPr>
          <a:xfrm flipH="1">
            <a:off x="3431114"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7" name="Google Shape;1197;p27"/>
          <p:cNvSpPr txBox="1"/>
          <p:nvPr>
            <p:ph idx="6" type="subTitle"/>
          </p:nvPr>
        </p:nvSpPr>
        <p:spPr>
          <a:xfrm>
            <a:off x="1015550"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8" name="Google Shape;1198;p27"/>
          <p:cNvSpPr txBox="1"/>
          <p:nvPr>
            <p:ph hasCustomPrompt="1" idx="7" type="title"/>
          </p:nvPr>
        </p:nvSpPr>
        <p:spPr>
          <a:xfrm>
            <a:off x="1015550" y="1731675"/>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99" name="Google Shape;1199;p27"/>
          <p:cNvSpPr txBox="1"/>
          <p:nvPr>
            <p:ph hasCustomPrompt="1" idx="8" type="title"/>
          </p:nvPr>
        </p:nvSpPr>
        <p:spPr>
          <a:xfrm>
            <a:off x="3431100" y="1735500"/>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00" name="Google Shape;1200;p27"/>
          <p:cNvSpPr txBox="1"/>
          <p:nvPr>
            <p:ph hasCustomPrompt="1" idx="9" type="title"/>
          </p:nvPr>
        </p:nvSpPr>
        <p:spPr>
          <a:xfrm>
            <a:off x="5846650" y="1731513"/>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27"/>
          <p:cNvSpPr/>
          <p:nvPr/>
        </p:nvSpPr>
        <p:spPr>
          <a:xfrm>
            <a:off x="258688" y="2257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1_1">
    <p:spTree>
      <p:nvGrpSpPr>
        <p:cNvPr id="1220"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1222" name="Google Shape;1222;p28"/>
          <p:cNvSpPr txBox="1"/>
          <p:nvPr>
            <p:ph hasCustomPrompt="1" type="title"/>
          </p:nvPr>
        </p:nvSpPr>
        <p:spPr>
          <a:xfrm>
            <a:off x="1694250" y="2876163"/>
            <a:ext cx="5755500" cy="9828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6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3" name="Google Shape;1223;p28"/>
          <p:cNvSpPr txBox="1"/>
          <p:nvPr>
            <p:ph idx="1" type="subTitle"/>
          </p:nvPr>
        </p:nvSpPr>
        <p:spPr>
          <a:xfrm>
            <a:off x="1694250" y="2215382"/>
            <a:ext cx="5755500" cy="2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28"/>
          <p:cNvSpPr txBox="1"/>
          <p:nvPr>
            <p:ph hasCustomPrompt="1" idx="2" type="title"/>
          </p:nvPr>
        </p:nvSpPr>
        <p:spPr>
          <a:xfrm>
            <a:off x="1694250" y="1082500"/>
            <a:ext cx="5755500" cy="9828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6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2" name="Google Shape;1242;p28"/>
          <p:cNvSpPr txBox="1"/>
          <p:nvPr>
            <p:ph idx="3" type="subTitle"/>
          </p:nvPr>
        </p:nvSpPr>
        <p:spPr>
          <a:xfrm>
            <a:off x="1694250" y="4008699"/>
            <a:ext cx="5755500" cy="2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_1_2_1">
    <p:spTree>
      <p:nvGrpSpPr>
        <p:cNvPr id="1243"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245" name="Google Shape;1245;p29"/>
          <p:cNvSpPr txBox="1"/>
          <p:nvPr>
            <p:ph idx="1" type="subTitle"/>
          </p:nvPr>
        </p:nvSpPr>
        <p:spPr>
          <a:xfrm>
            <a:off x="4836309" y="1844780"/>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6" name="Google Shape;1246;p29"/>
          <p:cNvSpPr txBox="1"/>
          <p:nvPr>
            <p:ph idx="2" type="subTitle"/>
          </p:nvPr>
        </p:nvSpPr>
        <p:spPr>
          <a:xfrm>
            <a:off x="4836300" y="2197450"/>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7" name="Google Shape;1247;p29"/>
          <p:cNvSpPr txBox="1"/>
          <p:nvPr>
            <p:ph idx="3" type="subTitle"/>
          </p:nvPr>
        </p:nvSpPr>
        <p:spPr>
          <a:xfrm>
            <a:off x="4836305" y="2833230"/>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8" name="Google Shape;1248;p29"/>
          <p:cNvSpPr txBox="1"/>
          <p:nvPr>
            <p:ph idx="4" type="subTitle"/>
          </p:nvPr>
        </p:nvSpPr>
        <p:spPr>
          <a:xfrm>
            <a:off x="4836303" y="3185900"/>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9" name="Google Shape;1249;p29"/>
          <p:cNvSpPr txBox="1"/>
          <p:nvPr>
            <p:ph idx="5" type="subTitle"/>
          </p:nvPr>
        </p:nvSpPr>
        <p:spPr>
          <a:xfrm>
            <a:off x="1167897" y="135055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0" name="Google Shape;1250;p29"/>
          <p:cNvSpPr txBox="1"/>
          <p:nvPr>
            <p:ph idx="6" type="subTitle"/>
          </p:nvPr>
        </p:nvSpPr>
        <p:spPr>
          <a:xfrm>
            <a:off x="1167902" y="170322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1" name="Google Shape;1251;p2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252" name="Google Shape;1252;p29"/>
          <p:cNvSpPr txBox="1"/>
          <p:nvPr>
            <p:ph idx="7" type="subTitle"/>
          </p:nvPr>
        </p:nvSpPr>
        <p:spPr>
          <a:xfrm>
            <a:off x="1167909" y="332745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3" name="Google Shape;1253;p29"/>
          <p:cNvSpPr txBox="1"/>
          <p:nvPr>
            <p:ph idx="8" type="subTitle"/>
          </p:nvPr>
        </p:nvSpPr>
        <p:spPr>
          <a:xfrm>
            <a:off x="1167900" y="368012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4" name="Google Shape;1254;p29"/>
          <p:cNvSpPr txBox="1"/>
          <p:nvPr>
            <p:ph idx="9" type="subTitle"/>
          </p:nvPr>
        </p:nvSpPr>
        <p:spPr>
          <a:xfrm>
            <a:off x="1167897" y="233900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5" name="Google Shape;1255;p29"/>
          <p:cNvSpPr txBox="1"/>
          <p:nvPr>
            <p:ph idx="13" type="subTitle"/>
          </p:nvPr>
        </p:nvSpPr>
        <p:spPr>
          <a:xfrm>
            <a:off x="1167902" y="269167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29"/>
          <p:cNvSpPr/>
          <p:nvPr/>
        </p:nvSpPr>
        <p:spPr>
          <a:xfrm>
            <a:off x="258688" y="2638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1_1_2_1_1">
    <p:spTree>
      <p:nvGrpSpPr>
        <p:cNvPr id="1283"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285" name="Google Shape;1285;p30"/>
          <p:cNvSpPr txBox="1"/>
          <p:nvPr>
            <p:ph idx="1" type="subTitle"/>
          </p:nvPr>
        </p:nvSpPr>
        <p:spPr>
          <a:xfrm flipH="1">
            <a:off x="6591267"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6" name="Google Shape;1286;p30"/>
          <p:cNvSpPr txBox="1"/>
          <p:nvPr>
            <p:ph idx="2" type="subTitle"/>
          </p:nvPr>
        </p:nvSpPr>
        <p:spPr>
          <a:xfrm flipH="1">
            <a:off x="6591274"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7" name="Google Shape;1287;p30"/>
          <p:cNvSpPr txBox="1"/>
          <p:nvPr>
            <p:ph idx="3" type="subTitle"/>
          </p:nvPr>
        </p:nvSpPr>
        <p:spPr>
          <a:xfrm flipH="1">
            <a:off x="971843"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8" name="Google Shape;1288;p30"/>
          <p:cNvSpPr txBox="1"/>
          <p:nvPr>
            <p:ph idx="4" type="subTitle"/>
          </p:nvPr>
        </p:nvSpPr>
        <p:spPr>
          <a:xfrm flipH="1">
            <a:off x="971849"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9" name="Google Shape;1289;p30"/>
          <p:cNvSpPr txBox="1"/>
          <p:nvPr>
            <p:ph idx="5" type="subTitle"/>
          </p:nvPr>
        </p:nvSpPr>
        <p:spPr>
          <a:xfrm>
            <a:off x="3781555"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0" name="Google Shape;1290;p30"/>
          <p:cNvSpPr txBox="1"/>
          <p:nvPr>
            <p:ph idx="6" type="subTitle"/>
          </p:nvPr>
        </p:nvSpPr>
        <p:spPr>
          <a:xfrm>
            <a:off x="3781562"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1" name="Google Shape;1291;p3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292" name="Google Shape;1292;p30"/>
          <p:cNvSpPr txBox="1"/>
          <p:nvPr>
            <p:ph idx="7" type="subTitle"/>
          </p:nvPr>
        </p:nvSpPr>
        <p:spPr>
          <a:xfrm>
            <a:off x="5186411" y="285847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3" name="Google Shape;1293;p30"/>
          <p:cNvSpPr txBox="1"/>
          <p:nvPr>
            <p:ph idx="8" type="subTitle"/>
          </p:nvPr>
        </p:nvSpPr>
        <p:spPr>
          <a:xfrm>
            <a:off x="5186418" y="332292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4" name="Google Shape;1294;p30"/>
          <p:cNvSpPr txBox="1"/>
          <p:nvPr>
            <p:ph idx="9" type="subTitle"/>
          </p:nvPr>
        </p:nvSpPr>
        <p:spPr>
          <a:xfrm>
            <a:off x="2376699" y="285847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5" name="Google Shape;1295;p30"/>
          <p:cNvSpPr txBox="1"/>
          <p:nvPr>
            <p:ph idx="13" type="subTitle"/>
          </p:nvPr>
        </p:nvSpPr>
        <p:spPr>
          <a:xfrm>
            <a:off x="2376705" y="332292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flipH="1" rot="10800000">
            <a:off x="400702" y="1439175"/>
            <a:ext cx="283332" cy="284718"/>
            <a:chOff x="432750" y="3302025"/>
            <a:chExt cx="216416" cy="217475"/>
          </a:xfrm>
        </p:grpSpPr>
        <p:sp>
          <p:nvSpPr>
            <p:cNvPr id="1298" name="Google Shape;1298;p30"/>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30"/>
          <p:cNvGrpSpPr/>
          <p:nvPr/>
        </p:nvGrpSpPr>
        <p:grpSpPr>
          <a:xfrm flipH="1" rot="10800000">
            <a:off x="357713" y="2873685"/>
            <a:ext cx="357454" cy="956304"/>
            <a:chOff x="357713" y="600975"/>
            <a:chExt cx="357454" cy="956304"/>
          </a:xfrm>
        </p:grpSpPr>
        <p:sp>
          <p:nvSpPr>
            <p:cNvPr id="1301" name="Google Shape;1301;p3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72" name="Google Shape;172;p4"/>
          <p:cNvSpPr txBox="1"/>
          <p:nvPr>
            <p:ph idx="1" type="body"/>
          </p:nvPr>
        </p:nvSpPr>
        <p:spPr>
          <a:xfrm>
            <a:off x="715550" y="1152475"/>
            <a:ext cx="7713000" cy="869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73" name="Google Shape;173;p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2">
    <p:spTree>
      <p:nvGrpSpPr>
        <p:cNvPr id="137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373" name="Google Shape;1373;p31"/>
          <p:cNvSpPr txBox="1"/>
          <p:nvPr>
            <p:ph idx="1" type="subTitle"/>
          </p:nvPr>
        </p:nvSpPr>
        <p:spPr>
          <a:xfrm>
            <a:off x="3438593"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4" name="Google Shape;1374;p31"/>
          <p:cNvSpPr txBox="1"/>
          <p:nvPr>
            <p:ph idx="2" type="subTitle"/>
          </p:nvPr>
        </p:nvSpPr>
        <p:spPr>
          <a:xfrm>
            <a:off x="3438584"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5" name="Google Shape;1375;p31"/>
          <p:cNvSpPr txBox="1"/>
          <p:nvPr>
            <p:ph idx="3" type="subTitle"/>
          </p:nvPr>
        </p:nvSpPr>
        <p:spPr>
          <a:xfrm>
            <a:off x="5905480"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6" name="Google Shape;1376;p31"/>
          <p:cNvSpPr txBox="1"/>
          <p:nvPr>
            <p:ph idx="4" type="subTitle"/>
          </p:nvPr>
        </p:nvSpPr>
        <p:spPr>
          <a:xfrm>
            <a:off x="5905472"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7" name="Google Shape;1377;p31"/>
          <p:cNvSpPr txBox="1"/>
          <p:nvPr>
            <p:ph idx="5" type="subTitle"/>
          </p:nvPr>
        </p:nvSpPr>
        <p:spPr>
          <a:xfrm>
            <a:off x="971706"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8" name="Google Shape;1378;p31"/>
          <p:cNvSpPr txBox="1"/>
          <p:nvPr>
            <p:ph idx="6" type="subTitle"/>
          </p:nvPr>
        </p:nvSpPr>
        <p:spPr>
          <a:xfrm>
            <a:off x="971697"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9" name="Google Shape;1379;p3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380" name="Google Shape;1380;p31"/>
          <p:cNvSpPr txBox="1"/>
          <p:nvPr>
            <p:ph idx="7" type="subTitle"/>
          </p:nvPr>
        </p:nvSpPr>
        <p:spPr>
          <a:xfrm>
            <a:off x="3438616"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1" name="Google Shape;1381;p31"/>
          <p:cNvSpPr txBox="1"/>
          <p:nvPr>
            <p:ph idx="8" type="subTitle"/>
          </p:nvPr>
        </p:nvSpPr>
        <p:spPr>
          <a:xfrm>
            <a:off x="3438607"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2" name="Google Shape;1382;p31"/>
          <p:cNvSpPr txBox="1"/>
          <p:nvPr>
            <p:ph idx="9" type="subTitle"/>
          </p:nvPr>
        </p:nvSpPr>
        <p:spPr>
          <a:xfrm>
            <a:off x="5905503"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3" name="Google Shape;1383;p31"/>
          <p:cNvSpPr txBox="1"/>
          <p:nvPr>
            <p:ph idx="13" type="subTitle"/>
          </p:nvPr>
        </p:nvSpPr>
        <p:spPr>
          <a:xfrm>
            <a:off x="5905495"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4" name="Google Shape;1384;p31"/>
          <p:cNvSpPr txBox="1"/>
          <p:nvPr>
            <p:ph idx="14" type="subTitle"/>
          </p:nvPr>
        </p:nvSpPr>
        <p:spPr>
          <a:xfrm>
            <a:off x="971729"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5" name="Google Shape;1385;p31"/>
          <p:cNvSpPr txBox="1"/>
          <p:nvPr>
            <p:ph idx="15" type="subTitle"/>
          </p:nvPr>
        </p:nvSpPr>
        <p:spPr>
          <a:xfrm>
            <a:off x="971720"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31"/>
          <p:cNvSpPr/>
          <p:nvPr/>
        </p:nvSpPr>
        <p:spPr>
          <a:xfrm>
            <a:off x="258688" y="2638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413"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415" name="Google Shape;1415;p32"/>
          <p:cNvSpPr txBox="1"/>
          <p:nvPr>
            <p:ph type="title"/>
          </p:nvPr>
        </p:nvSpPr>
        <p:spPr>
          <a:xfrm>
            <a:off x="5880200" y="1545007"/>
            <a:ext cx="2548200" cy="7944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416" name="Google Shape;1416;p32"/>
          <p:cNvSpPr txBox="1"/>
          <p:nvPr>
            <p:ph idx="1" type="subTitle"/>
          </p:nvPr>
        </p:nvSpPr>
        <p:spPr>
          <a:xfrm>
            <a:off x="4572000" y="2466700"/>
            <a:ext cx="3856200" cy="128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32"/>
          <p:cNvSpPr/>
          <p:nvPr/>
        </p:nvSpPr>
        <p:spPr>
          <a:xfrm>
            <a:off x="6088025" y="3988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1445"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b="0" l="39" r="29" t="0"/>
          <a:stretch/>
        </p:blipFill>
        <p:spPr>
          <a:xfrm flipH="1">
            <a:off x="0" y="1"/>
            <a:ext cx="9144002" cy="5143499"/>
          </a:xfrm>
          <a:prstGeom prst="rect">
            <a:avLst/>
          </a:prstGeom>
          <a:noFill/>
          <a:ln>
            <a:noFill/>
          </a:ln>
        </p:spPr>
      </p:pic>
      <p:sp>
        <p:nvSpPr>
          <p:cNvPr id="1447" name="Google Shape;1447;p33"/>
          <p:cNvSpPr txBox="1"/>
          <p:nvPr>
            <p:ph type="title"/>
          </p:nvPr>
        </p:nvSpPr>
        <p:spPr>
          <a:xfrm>
            <a:off x="4963975" y="1838875"/>
            <a:ext cx="3396300" cy="3717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448" name="Google Shape;1448;p33"/>
          <p:cNvSpPr txBox="1"/>
          <p:nvPr>
            <p:ph idx="1" type="subTitle"/>
          </p:nvPr>
        </p:nvSpPr>
        <p:spPr>
          <a:xfrm>
            <a:off x="4963950" y="2332050"/>
            <a:ext cx="3396300" cy="118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33"/>
          <p:cNvSpPr/>
          <p:nvPr/>
        </p:nvSpPr>
        <p:spPr>
          <a:xfrm rot="-5400000">
            <a:off x="6334322" y="335567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4572000" y="405096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2_1">
    <p:spTree>
      <p:nvGrpSpPr>
        <p:cNvPr id="1534"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536" name="Google Shape;1536;p34"/>
          <p:cNvSpPr txBox="1"/>
          <p:nvPr>
            <p:ph type="title"/>
          </p:nvPr>
        </p:nvSpPr>
        <p:spPr>
          <a:xfrm>
            <a:off x="783900" y="1838875"/>
            <a:ext cx="3396000" cy="3717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537" name="Google Shape;1537;p34"/>
          <p:cNvSpPr txBox="1"/>
          <p:nvPr>
            <p:ph idx="1" type="subTitle"/>
          </p:nvPr>
        </p:nvSpPr>
        <p:spPr>
          <a:xfrm>
            <a:off x="784010" y="2332050"/>
            <a:ext cx="3396000" cy="118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538" name="Google Shape;1538;p34"/>
          <p:cNvPicPr preferRelativeResize="0"/>
          <p:nvPr/>
        </p:nvPicPr>
        <p:blipFill rotWithShape="1">
          <a:blip r:embed="rId3">
            <a:alphaModFix/>
          </a:blip>
          <a:srcRect b="0" l="228" r="238" t="0"/>
          <a:stretch/>
        </p:blipFill>
        <p:spPr>
          <a:xfrm flipH="1" rot="10800000">
            <a:off x="-731476" y="-1253478"/>
            <a:ext cx="9353213" cy="2681250"/>
          </a:xfrm>
          <a:prstGeom prst="rect">
            <a:avLst/>
          </a:prstGeom>
          <a:noFill/>
          <a:ln>
            <a:noFill/>
          </a:ln>
        </p:spPr>
      </p:pic>
      <p:grpSp>
        <p:nvGrpSpPr>
          <p:cNvPr id="1539" name="Google Shape;1539;p34"/>
          <p:cNvGrpSpPr/>
          <p:nvPr/>
        </p:nvGrpSpPr>
        <p:grpSpPr>
          <a:xfrm flipH="1" rot="10800000">
            <a:off x="391864" y="1215484"/>
            <a:ext cx="289170" cy="284718"/>
            <a:chOff x="426000" y="3302025"/>
            <a:chExt cx="220875" cy="217475"/>
          </a:xfrm>
        </p:grpSpPr>
        <p:sp>
          <p:nvSpPr>
            <p:cNvPr id="1540" name="Google Shape;1540;p3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4"/>
          <p:cNvGrpSpPr/>
          <p:nvPr/>
        </p:nvGrpSpPr>
        <p:grpSpPr>
          <a:xfrm flipH="1" rot="10800000">
            <a:off x="357713" y="3564393"/>
            <a:ext cx="357454" cy="956304"/>
            <a:chOff x="357713" y="600975"/>
            <a:chExt cx="357454" cy="956304"/>
          </a:xfrm>
        </p:grpSpPr>
        <p:sp>
          <p:nvSpPr>
            <p:cNvPr id="1543" name="Google Shape;1543;p3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34"/>
          <p:cNvGrpSpPr/>
          <p:nvPr/>
        </p:nvGrpSpPr>
        <p:grpSpPr>
          <a:xfrm flipH="1" rot="10800000">
            <a:off x="5258308" y="4520702"/>
            <a:ext cx="793256" cy="182899"/>
            <a:chOff x="2685575" y="2835950"/>
            <a:chExt cx="433000" cy="99825"/>
          </a:xfrm>
        </p:grpSpPr>
        <p:sp>
          <p:nvSpPr>
            <p:cNvPr id="1548" name="Google Shape;1548;p34"/>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4"/>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34"/>
          <p:cNvGrpSpPr/>
          <p:nvPr/>
        </p:nvGrpSpPr>
        <p:grpSpPr>
          <a:xfrm flipH="1" rot="10800000">
            <a:off x="1363114" y="3961574"/>
            <a:ext cx="2019176" cy="2019176"/>
            <a:chOff x="1943325" y="-220375"/>
            <a:chExt cx="1298672" cy="1298672"/>
          </a:xfrm>
        </p:grpSpPr>
        <p:sp>
          <p:nvSpPr>
            <p:cNvPr id="1553" name="Google Shape;1553;p34"/>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34"/>
          <p:cNvGrpSpPr/>
          <p:nvPr/>
        </p:nvGrpSpPr>
        <p:grpSpPr>
          <a:xfrm flipH="1" rot="10800000">
            <a:off x="8366565" y="1480192"/>
            <a:ext cx="1965289" cy="517060"/>
            <a:chOff x="3539975" y="3523525"/>
            <a:chExt cx="745925" cy="196250"/>
          </a:xfrm>
        </p:grpSpPr>
        <p:sp>
          <p:nvSpPr>
            <p:cNvPr id="1602" name="Google Shape;1602;p3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34"/>
          <p:cNvSpPr/>
          <p:nvPr/>
        </p:nvSpPr>
        <p:spPr>
          <a:xfrm flipH="1" rot="10800000">
            <a:off x="3819050" y="382441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_1_1">
    <p:spTree>
      <p:nvGrpSpPr>
        <p:cNvPr id="1619"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621" name="Google Shape;1621;p35"/>
          <p:cNvSpPr txBox="1"/>
          <p:nvPr>
            <p:ph type="title"/>
          </p:nvPr>
        </p:nvSpPr>
        <p:spPr>
          <a:xfrm>
            <a:off x="713750" y="1225788"/>
            <a:ext cx="3367200" cy="17265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622" name="Google Shape;1622;p35"/>
          <p:cNvSpPr txBox="1"/>
          <p:nvPr>
            <p:ph idx="1" type="subTitle"/>
          </p:nvPr>
        </p:nvSpPr>
        <p:spPr>
          <a:xfrm>
            <a:off x="713875" y="3105588"/>
            <a:ext cx="3856500" cy="97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2_1_1_1">
    <p:spTree>
      <p:nvGrpSpPr>
        <p:cNvPr id="164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643" name="Google Shape;1643;p36"/>
          <p:cNvSpPr txBox="1"/>
          <p:nvPr>
            <p:ph idx="1" type="subTitle"/>
          </p:nvPr>
        </p:nvSpPr>
        <p:spPr>
          <a:xfrm>
            <a:off x="5071875" y="2238850"/>
            <a:ext cx="3288300" cy="118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4" name="Google Shape;1644;p3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645" name="Google Shape;1645;p36"/>
          <p:cNvGrpSpPr/>
          <p:nvPr/>
        </p:nvGrpSpPr>
        <p:grpSpPr>
          <a:xfrm flipH="1" rot="10800000">
            <a:off x="391864" y="1596484"/>
            <a:ext cx="289170" cy="284718"/>
            <a:chOff x="426000" y="3302025"/>
            <a:chExt cx="220875" cy="217475"/>
          </a:xfrm>
        </p:grpSpPr>
        <p:sp>
          <p:nvSpPr>
            <p:cNvPr id="1646" name="Google Shape;1646;p3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6"/>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36"/>
          <p:cNvGrpSpPr/>
          <p:nvPr/>
        </p:nvGrpSpPr>
        <p:grpSpPr>
          <a:xfrm flipH="1" rot="10800000">
            <a:off x="357713" y="3564393"/>
            <a:ext cx="357454" cy="956304"/>
            <a:chOff x="357713" y="600975"/>
            <a:chExt cx="357454" cy="956304"/>
          </a:xfrm>
        </p:grpSpPr>
        <p:sp>
          <p:nvSpPr>
            <p:cNvPr id="1649" name="Google Shape;1649;p3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36"/>
          <p:cNvGrpSpPr/>
          <p:nvPr/>
        </p:nvGrpSpPr>
        <p:grpSpPr>
          <a:xfrm flipH="1" rot="10800000">
            <a:off x="2065283" y="4732777"/>
            <a:ext cx="793256" cy="182899"/>
            <a:chOff x="2685575" y="2835950"/>
            <a:chExt cx="433000" cy="99825"/>
          </a:xfrm>
        </p:grpSpPr>
        <p:sp>
          <p:nvSpPr>
            <p:cNvPr id="1654" name="Google Shape;1654;p3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36"/>
          <p:cNvGrpSpPr/>
          <p:nvPr/>
        </p:nvGrpSpPr>
        <p:grpSpPr>
          <a:xfrm flipH="1" rot="10800000">
            <a:off x="4571989" y="4152949"/>
            <a:ext cx="2019176" cy="2019176"/>
            <a:chOff x="1943325" y="-220375"/>
            <a:chExt cx="1298672" cy="1298672"/>
          </a:xfrm>
        </p:grpSpPr>
        <p:sp>
          <p:nvSpPr>
            <p:cNvPr id="1659" name="Google Shape;1659;p36"/>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6"/>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6"/>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6"/>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6"/>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6"/>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6"/>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6"/>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6"/>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6"/>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6"/>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6"/>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6"/>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6"/>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6"/>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6"/>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6"/>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6"/>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6"/>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6"/>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6"/>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6"/>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6"/>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6"/>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6"/>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6"/>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6"/>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6"/>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6"/>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6"/>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6"/>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6"/>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6"/>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6"/>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6"/>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6"/>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6"/>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6"/>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6"/>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6"/>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6"/>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6"/>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6"/>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6"/>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6"/>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6"/>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6"/>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6"/>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36"/>
          <p:cNvGrpSpPr/>
          <p:nvPr/>
        </p:nvGrpSpPr>
        <p:grpSpPr>
          <a:xfrm flipH="1" rot="10800000">
            <a:off x="7601640" y="490017"/>
            <a:ext cx="1965289" cy="517060"/>
            <a:chOff x="3539975" y="3523525"/>
            <a:chExt cx="745925" cy="196250"/>
          </a:xfrm>
        </p:grpSpPr>
        <p:sp>
          <p:nvSpPr>
            <p:cNvPr id="1708" name="Google Shape;1708;p3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24" name="Google Shape;1724;p36"/>
          <p:cNvPicPr preferRelativeResize="0"/>
          <p:nvPr/>
        </p:nvPicPr>
        <p:blipFill rotWithShape="1">
          <a:blip r:embed="rId3">
            <a:alphaModFix/>
          </a:blip>
          <a:srcRect b="-1770" l="0" r="38199" t="1770"/>
          <a:stretch/>
        </p:blipFill>
        <p:spPr>
          <a:xfrm flipH="1" rot="10800000">
            <a:off x="7676541" y="3065075"/>
            <a:ext cx="6276551" cy="26812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2_1_1_1_1">
    <p:spTree>
      <p:nvGrpSpPr>
        <p:cNvPr id="1725"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727" name="Google Shape;1727;p37"/>
          <p:cNvSpPr txBox="1"/>
          <p:nvPr>
            <p:ph idx="1" type="subTitle"/>
          </p:nvPr>
        </p:nvSpPr>
        <p:spPr>
          <a:xfrm>
            <a:off x="4045548" y="1648529"/>
            <a:ext cx="3867600" cy="20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8" name="Google Shape;1728;p3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729" name="Google Shape;1729;p37"/>
          <p:cNvSpPr txBox="1"/>
          <p:nvPr>
            <p:ph idx="2" type="subTitle"/>
          </p:nvPr>
        </p:nvSpPr>
        <p:spPr>
          <a:xfrm>
            <a:off x="1592525" y="2303425"/>
            <a:ext cx="2453100" cy="77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37"/>
          <p:cNvGrpSpPr/>
          <p:nvPr/>
        </p:nvGrpSpPr>
        <p:grpSpPr>
          <a:xfrm flipH="1" rot="-5400000">
            <a:off x="-2692775" y="2018671"/>
            <a:ext cx="4000413" cy="3175881"/>
            <a:chOff x="5207925" y="-1994879"/>
            <a:chExt cx="4000413" cy="3175881"/>
          </a:xfrm>
        </p:grpSpPr>
        <p:sp>
          <p:nvSpPr>
            <p:cNvPr id="1797" name="Google Shape;1797;p37"/>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7"/>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7"/>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7"/>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7"/>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2_1_1_1_1_1">
    <p:spTree>
      <p:nvGrpSpPr>
        <p:cNvPr id="1804"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806" name="Google Shape;1806;p38"/>
          <p:cNvSpPr txBox="1"/>
          <p:nvPr>
            <p:ph type="title"/>
          </p:nvPr>
        </p:nvSpPr>
        <p:spPr>
          <a:xfrm>
            <a:off x="1825050" y="1909850"/>
            <a:ext cx="5493900" cy="420600"/>
          </a:xfrm>
          <a:prstGeom prst="rect">
            <a:avLst/>
          </a:prstGeom>
        </p:spPr>
        <p:txBody>
          <a:bodyPr anchorCtr="0" anchor="t" bIns="91425" lIns="91425" spcFirstLastPara="1" rIns="91425" wrap="square" tIns="0">
            <a:noAutofit/>
          </a:bodyPr>
          <a:lstStyle>
            <a:lvl1pPr lvl="0" rtl="0" algn="ctr">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38"/>
          <p:cNvSpPr/>
          <p:nvPr/>
        </p:nvSpPr>
        <p:spPr>
          <a:xfrm flipH="1">
            <a:off x="4294245" y="62091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8"/>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38"/>
          <p:cNvSpPr txBox="1"/>
          <p:nvPr>
            <p:ph idx="1" type="subTitle"/>
          </p:nvPr>
        </p:nvSpPr>
        <p:spPr>
          <a:xfrm>
            <a:off x="1825050" y="2427700"/>
            <a:ext cx="5493900" cy="94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2_1_2">
    <p:spTree>
      <p:nvGrpSpPr>
        <p:cNvPr id="1835"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837" name="Google Shape;1837;p39"/>
          <p:cNvSpPr txBox="1"/>
          <p:nvPr>
            <p:ph type="title"/>
          </p:nvPr>
        </p:nvSpPr>
        <p:spPr>
          <a:xfrm>
            <a:off x="715500" y="1645975"/>
            <a:ext cx="2708700" cy="8949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838" name="Google Shape;1838;p39"/>
          <p:cNvSpPr txBox="1"/>
          <p:nvPr>
            <p:ph idx="1" type="subTitle"/>
          </p:nvPr>
        </p:nvSpPr>
        <p:spPr>
          <a:xfrm>
            <a:off x="715500" y="2576346"/>
            <a:ext cx="2708700" cy="8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39" name="Google Shape;1839;p39"/>
          <p:cNvGrpSpPr/>
          <p:nvPr/>
        </p:nvGrpSpPr>
        <p:grpSpPr>
          <a:xfrm flipH="1" rot="-5400000">
            <a:off x="3194861" y="792409"/>
            <a:ext cx="285266" cy="284718"/>
            <a:chOff x="432750" y="3302025"/>
            <a:chExt cx="217894" cy="217475"/>
          </a:xfrm>
        </p:grpSpPr>
        <p:sp>
          <p:nvSpPr>
            <p:cNvPr id="1840" name="Google Shape;1840;p39"/>
            <p:cNvSpPr/>
            <p:nvPr/>
          </p:nvSpPr>
          <p:spPr>
            <a:xfrm>
              <a:off x="43651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39"/>
          <p:cNvGrpSpPr/>
          <p:nvPr/>
        </p:nvGrpSpPr>
        <p:grpSpPr>
          <a:xfrm flipH="1" rot="10800000">
            <a:off x="357713" y="3647479"/>
            <a:ext cx="357454" cy="956304"/>
            <a:chOff x="357713" y="600975"/>
            <a:chExt cx="357454" cy="956304"/>
          </a:xfrm>
        </p:grpSpPr>
        <p:sp>
          <p:nvSpPr>
            <p:cNvPr id="1843" name="Google Shape;1843;p3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39"/>
          <p:cNvGrpSpPr/>
          <p:nvPr/>
        </p:nvGrpSpPr>
        <p:grpSpPr>
          <a:xfrm flipH="1" rot="10800000">
            <a:off x="4175371" y="4700177"/>
            <a:ext cx="793256" cy="182899"/>
            <a:chOff x="2685575" y="2835950"/>
            <a:chExt cx="433000" cy="99825"/>
          </a:xfrm>
        </p:grpSpPr>
        <p:sp>
          <p:nvSpPr>
            <p:cNvPr id="1848" name="Google Shape;1848;p3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39"/>
          <p:cNvGrpSpPr/>
          <p:nvPr/>
        </p:nvGrpSpPr>
        <p:grpSpPr>
          <a:xfrm flipH="1" rot="10800000">
            <a:off x="-736135" y="676229"/>
            <a:ext cx="1965289" cy="517060"/>
            <a:chOff x="3539975" y="3523525"/>
            <a:chExt cx="745925" cy="196250"/>
          </a:xfrm>
        </p:grpSpPr>
        <p:sp>
          <p:nvSpPr>
            <p:cNvPr id="1853" name="Google Shape;1853;p3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39"/>
          <p:cNvSpPr/>
          <p:nvPr/>
        </p:nvSpPr>
        <p:spPr>
          <a:xfrm flipH="1" rot="-5400000">
            <a:off x="1697102" y="65761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0" name="Google Shape;1870;p39"/>
          <p:cNvGrpSpPr/>
          <p:nvPr/>
        </p:nvGrpSpPr>
        <p:grpSpPr>
          <a:xfrm flipH="1" rot="10800000">
            <a:off x="8126152" y="382099"/>
            <a:ext cx="2019176" cy="2019176"/>
            <a:chOff x="1943325" y="-220375"/>
            <a:chExt cx="1298672" cy="1298672"/>
          </a:xfrm>
        </p:grpSpPr>
        <p:sp>
          <p:nvSpPr>
            <p:cNvPr id="1871" name="Google Shape;1871;p3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39"/>
          <p:cNvGrpSpPr/>
          <p:nvPr/>
        </p:nvGrpSpPr>
        <p:grpSpPr>
          <a:xfrm flipH="1" rot="10800000">
            <a:off x="6557650" y="4369421"/>
            <a:ext cx="4000413" cy="3175881"/>
            <a:chOff x="5207925" y="-1994879"/>
            <a:chExt cx="4000413" cy="3175881"/>
          </a:xfrm>
        </p:grpSpPr>
        <p:sp>
          <p:nvSpPr>
            <p:cNvPr id="1920" name="Google Shape;1920;p39"/>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9"/>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9"/>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_1_1_1">
    <p:spTree>
      <p:nvGrpSpPr>
        <p:cNvPr id="1923"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925" name="Google Shape;1925;p40"/>
          <p:cNvSpPr txBox="1"/>
          <p:nvPr>
            <p:ph type="title"/>
          </p:nvPr>
        </p:nvSpPr>
        <p:spPr>
          <a:xfrm>
            <a:off x="6119944" y="1739251"/>
            <a:ext cx="2308800" cy="9420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926" name="Google Shape;1926;p40"/>
          <p:cNvSpPr txBox="1"/>
          <p:nvPr>
            <p:ph idx="1" type="subTitle"/>
          </p:nvPr>
        </p:nvSpPr>
        <p:spPr>
          <a:xfrm>
            <a:off x="6119925" y="2841000"/>
            <a:ext cx="2308800" cy="73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927" name="Google Shape;1927;p40"/>
          <p:cNvGrpSpPr/>
          <p:nvPr/>
        </p:nvGrpSpPr>
        <p:grpSpPr>
          <a:xfrm flipH="1" rot="10800000">
            <a:off x="628764" y="4605178"/>
            <a:ext cx="2019176" cy="2019176"/>
            <a:chOff x="1943325" y="-220375"/>
            <a:chExt cx="1298672" cy="1298672"/>
          </a:xfrm>
        </p:grpSpPr>
        <p:sp>
          <p:nvSpPr>
            <p:cNvPr id="1928" name="Google Shape;1928;p4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40"/>
          <p:cNvGrpSpPr/>
          <p:nvPr/>
        </p:nvGrpSpPr>
        <p:grpSpPr>
          <a:xfrm flipH="1" rot="10800000">
            <a:off x="6387690" y="3917547"/>
            <a:ext cx="1965289" cy="517060"/>
            <a:chOff x="3539975" y="3523525"/>
            <a:chExt cx="745925" cy="196250"/>
          </a:xfrm>
        </p:grpSpPr>
        <p:sp>
          <p:nvSpPr>
            <p:cNvPr id="1977" name="Google Shape;1977;p4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3" name="Google Shape;1993;p40"/>
          <p:cNvPicPr preferRelativeResize="0"/>
          <p:nvPr/>
        </p:nvPicPr>
        <p:blipFill rotWithShape="1">
          <a:blip r:embed="rId3">
            <a:alphaModFix/>
          </a:blip>
          <a:srcRect b="-1770" l="0" r="4580" t="1770"/>
          <a:stretch/>
        </p:blipFill>
        <p:spPr>
          <a:xfrm>
            <a:off x="-319850" y="-1224475"/>
            <a:ext cx="9691050" cy="2681250"/>
          </a:xfrm>
          <a:prstGeom prst="rect">
            <a:avLst/>
          </a:prstGeom>
          <a:noFill/>
          <a:ln>
            <a:noFill/>
          </a:ln>
        </p:spPr>
      </p:pic>
      <p:grpSp>
        <p:nvGrpSpPr>
          <p:cNvPr id="1994" name="Google Shape;1994;p40"/>
          <p:cNvGrpSpPr/>
          <p:nvPr/>
        </p:nvGrpSpPr>
        <p:grpSpPr>
          <a:xfrm flipH="1" rot="5400000">
            <a:off x="1693743" y="359223"/>
            <a:ext cx="357454" cy="956304"/>
            <a:chOff x="357713" y="600975"/>
            <a:chExt cx="357454" cy="956304"/>
          </a:xfrm>
        </p:grpSpPr>
        <p:sp>
          <p:nvSpPr>
            <p:cNvPr id="1995" name="Google Shape;1995;p4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2"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184" name="Google Shape;184;p5"/>
          <p:cNvSpPr txBox="1"/>
          <p:nvPr>
            <p:ph idx="1" type="subTitle"/>
          </p:nvPr>
        </p:nvSpPr>
        <p:spPr>
          <a:xfrm>
            <a:off x="4981770" y="2451554"/>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5"/>
          <p:cNvSpPr txBox="1"/>
          <p:nvPr>
            <p:ph idx="2" type="subTitle"/>
          </p:nvPr>
        </p:nvSpPr>
        <p:spPr>
          <a:xfrm>
            <a:off x="4981771" y="2964124"/>
            <a:ext cx="2281800" cy="66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6" name="Google Shape;186;p5"/>
          <p:cNvSpPr txBox="1"/>
          <p:nvPr>
            <p:ph idx="3" type="subTitle"/>
          </p:nvPr>
        </p:nvSpPr>
        <p:spPr>
          <a:xfrm>
            <a:off x="1880430" y="2451554"/>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7" name="Google Shape;187;p5"/>
          <p:cNvSpPr txBox="1"/>
          <p:nvPr>
            <p:ph idx="4" type="subTitle"/>
          </p:nvPr>
        </p:nvSpPr>
        <p:spPr>
          <a:xfrm>
            <a:off x="1880425" y="2964124"/>
            <a:ext cx="2281800" cy="66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8" name="Google Shape;188;p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flipH="1" rot="10800000">
            <a:off x="400702" y="1439175"/>
            <a:ext cx="283332" cy="284718"/>
            <a:chOff x="432750" y="3302025"/>
            <a:chExt cx="216416" cy="217475"/>
          </a:xfrm>
        </p:grpSpPr>
        <p:sp>
          <p:nvSpPr>
            <p:cNvPr id="191" name="Google Shape;191;p5"/>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5"/>
          <p:cNvGrpSpPr/>
          <p:nvPr/>
        </p:nvGrpSpPr>
        <p:grpSpPr>
          <a:xfrm flipH="1" rot="10800000">
            <a:off x="357713" y="2873685"/>
            <a:ext cx="357454" cy="956304"/>
            <a:chOff x="357713" y="600975"/>
            <a:chExt cx="357454" cy="956304"/>
          </a:xfrm>
        </p:grpSpPr>
        <p:sp>
          <p:nvSpPr>
            <p:cNvPr id="194" name="Google Shape;194;p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1">
    <p:spTree>
      <p:nvGrpSpPr>
        <p:cNvPr id="1999"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001" name="Google Shape;2001;p41"/>
          <p:cNvSpPr txBox="1"/>
          <p:nvPr>
            <p:ph type="title"/>
          </p:nvPr>
        </p:nvSpPr>
        <p:spPr>
          <a:xfrm>
            <a:off x="2185650" y="3095408"/>
            <a:ext cx="4772700" cy="473100"/>
          </a:xfrm>
          <a:prstGeom prst="rect">
            <a:avLst/>
          </a:prstGeom>
        </p:spPr>
        <p:txBody>
          <a:bodyPr anchorCtr="0" anchor="t" bIns="91425" lIns="91425" spcFirstLastPara="1" rIns="91425" wrap="square" tIns="0">
            <a:noAutofit/>
          </a:bodyPr>
          <a:lstStyle>
            <a:lvl1pPr lvl="0" rtl="0" algn="ctr">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002" name="Google Shape;2002;p41"/>
          <p:cNvSpPr txBox="1"/>
          <p:nvPr>
            <p:ph idx="1" type="subTitle"/>
          </p:nvPr>
        </p:nvSpPr>
        <p:spPr>
          <a:xfrm>
            <a:off x="1226850" y="1453218"/>
            <a:ext cx="6690300" cy="15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03" name="Google Shape;2003;p41"/>
          <p:cNvGrpSpPr/>
          <p:nvPr/>
        </p:nvGrpSpPr>
        <p:grpSpPr>
          <a:xfrm flipH="1" rot="-5400000">
            <a:off x="3352827" y="574632"/>
            <a:ext cx="289170" cy="284718"/>
            <a:chOff x="426000" y="3302025"/>
            <a:chExt cx="220875" cy="217475"/>
          </a:xfrm>
        </p:grpSpPr>
        <p:sp>
          <p:nvSpPr>
            <p:cNvPr id="2004" name="Google Shape;2004;p4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41"/>
          <p:cNvGrpSpPr/>
          <p:nvPr/>
        </p:nvGrpSpPr>
        <p:grpSpPr>
          <a:xfrm flipH="1" rot="-5400000">
            <a:off x="1014983" y="238830"/>
            <a:ext cx="357454" cy="956304"/>
            <a:chOff x="357713" y="600975"/>
            <a:chExt cx="357454" cy="956304"/>
          </a:xfrm>
        </p:grpSpPr>
        <p:sp>
          <p:nvSpPr>
            <p:cNvPr id="2007" name="Google Shape;2007;p4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077"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079" name="Google Shape;2079;p4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2"/>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2105"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107" name="Google Shape;2107;p4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3"/>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3"/>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3"/>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2134"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2136" name="Google Shape;2136;p4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2" name="Google Shape;2162;p44"/>
          <p:cNvSpPr/>
          <p:nvPr/>
        </p:nvSpPr>
        <p:spPr>
          <a:xfrm>
            <a:off x="715550" y="29251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2164"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b="0" l="39" r="29" t="0"/>
          <a:stretch/>
        </p:blipFill>
        <p:spPr>
          <a:xfrm flipH="1">
            <a:off x="0" y="1"/>
            <a:ext cx="9144002" cy="5143499"/>
          </a:xfrm>
          <a:prstGeom prst="rect">
            <a:avLst/>
          </a:prstGeom>
          <a:noFill/>
          <a:ln>
            <a:noFill/>
          </a:ln>
        </p:spPr>
      </p:pic>
      <p:sp>
        <p:nvSpPr>
          <p:cNvPr id="2166" name="Google Shape;2166;p4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2192"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2194" name="Google Shape;2194;p4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2195" name="Google Shape;2195;p46"/>
          <p:cNvPicPr preferRelativeResize="0"/>
          <p:nvPr/>
        </p:nvPicPr>
        <p:blipFill>
          <a:blip r:embed="rId3">
            <a:alphaModFix/>
          </a:blip>
          <a:stretch>
            <a:fillRect/>
          </a:stretch>
        </p:blipFill>
        <p:spPr>
          <a:xfrm flipH="1" rot="150349">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6"/>
            <p:cNvSpPr/>
            <p:nvPr/>
          </p:nvSpPr>
          <p:spPr>
            <a:xfrm>
              <a:off x="419162"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2216"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2218" name="Google Shape;2218;p4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47"/>
          <p:cNvGrpSpPr/>
          <p:nvPr/>
        </p:nvGrpSpPr>
        <p:grpSpPr>
          <a:xfrm flipH="1" rot="10800000">
            <a:off x="357713" y="3259593"/>
            <a:ext cx="357454" cy="956304"/>
            <a:chOff x="357713" y="600975"/>
            <a:chExt cx="357454" cy="956304"/>
          </a:xfrm>
        </p:grpSpPr>
        <p:sp>
          <p:nvSpPr>
            <p:cNvPr id="2223" name="Google Shape;2223;p47"/>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47"/>
          <p:cNvGrpSpPr/>
          <p:nvPr/>
        </p:nvGrpSpPr>
        <p:grpSpPr>
          <a:xfrm flipH="1" rot="10800000">
            <a:off x="5872083" y="4723023"/>
            <a:ext cx="793256" cy="182899"/>
            <a:chOff x="2685575" y="2835950"/>
            <a:chExt cx="433000" cy="99825"/>
          </a:xfrm>
        </p:grpSpPr>
        <p:sp>
          <p:nvSpPr>
            <p:cNvPr id="2228" name="Google Shape;2228;p47"/>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47"/>
          <p:cNvGrpSpPr/>
          <p:nvPr/>
        </p:nvGrpSpPr>
        <p:grpSpPr>
          <a:xfrm flipH="1" rot="10800000">
            <a:off x="507239" y="4684974"/>
            <a:ext cx="2019176" cy="2019176"/>
            <a:chOff x="1943325" y="-220375"/>
            <a:chExt cx="1298672" cy="1298672"/>
          </a:xfrm>
        </p:grpSpPr>
        <p:sp>
          <p:nvSpPr>
            <p:cNvPr id="2233" name="Google Shape;2233;p4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47"/>
          <p:cNvGrpSpPr/>
          <p:nvPr/>
        </p:nvGrpSpPr>
        <p:grpSpPr>
          <a:xfrm flipH="1" rot="10800000">
            <a:off x="7907690" y="538242"/>
            <a:ext cx="1965289" cy="517060"/>
            <a:chOff x="3539975" y="3523525"/>
            <a:chExt cx="745925" cy="196250"/>
          </a:xfrm>
        </p:grpSpPr>
        <p:sp>
          <p:nvSpPr>
            <p:cNvPr id="2282" name="Google Shape;2282;p4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3_1_1_1_1_1_1">
    <p:spTree>
      <p:nvGrpSpPr>
        <p:cNvPr id="2298"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2300" name="Google Shape;2300;p4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8"/>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8"/>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8"/>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8"/>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8"/>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8"/>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8"/>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8"/>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8"/>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8"/>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8"/>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8"/>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8"/>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8"/>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8"/>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8"/>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8"/>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48"/>
          <p:cNvSpPr/>
          <p:nvPr/>
        </p:nvSpPr>
        <p:spPr>
          <a:xfrm>
            <a:off x="7796285" y="275812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8"/>
          <p:cNvSpPr/>
          <p:nvPr/>
        </p:nvSpPr>
        <p:spPr>
          <a:xfrm>
            <a:off x="715550" y="2391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3_1_1_1_1_1_1_1">
    <p:spTree>
      <p:nvGrpSpPr>
        <p:cNvPr id="2378"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grpSp>
        <p:nvGrpSpPr>
          <p:cNvPr id="2380" name="Google Shape;2380;p49"/>
          <p:cNvGrpSpPr/>
          <p:nvPr/>
        </p:nvGrpSpPr>
        <p:grpSpPr>
          <a:xfrm flipH="1" rot="-5400000">
            <a:off x="-2692775" y="2018671"/>
            <a:ext cx="4000413" cy="3175881"/>
            <a:chOff x="5207925" y="-1994879"/>
            <a:chExt cx="4000413" cy="3175881"/>
          </a:xfrm>
        </p:grpSpPr>
        <p:sp>
          <p:nvSpPr>
            <p:cNvPr id="2381" name="Google Shape;2381;p49"/>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9"/>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9"/>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4" name="Google Shape;2384;p49"/>
          <p:cNvSpPr/>
          <p:nvPr/>
        </p:nvSpPr>
        <p:spPr>
          <a:xfrm>
            <a:off x="8515238" y="322135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9"/>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9"/>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1" name="Google Shape;2411;p4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412"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2414" name="Google Shape;2414;p50"/>
          <p:cNvSpPr txBox="1"/>
          <p:nvPr>
            <p:ph type="title"/>
          </p:nvPr>
        </p:nvSpPr>
        <p:spPr>
          <a:xfrm>
            <a:off x="866150" y="539000"/>
            <a:ext cx="3856500" cy="7629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415" name="Google Shape;2415;p50"/>
          <p:cNvSpPr txBox="1"/>
          <p:nvPr>
            <p:ph idx="1" type="subTitle"/>
          </p:nvPr>
        </p:nvSpPr>
        <p:spPr>
          <a:xfrm>
            <a:off x="866275" y="1672187"/>
            <a:ext cx="3856500" cy="104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6" name="Google Shape;2416;p50"/>
          <p:cNvSpPr txBox="1"/>
          <p:nvPr/>
        </p:nvSpPr>
        <p:spPr>
          <a:xfrm>
            <a:off x="872400" y="3715100"/>
            <a:ext cx="3246900" cy="615600"/>
          </a:xfrm>
          <a:prstGeom prst="rect">
            <a:avLst/>
          </a:prstGeom>
          <a:noFill/>
          <a:ln>
            <a:noFill/>
          </a:ln>
        </p:spPr>
        <p:txBody>
          <a:bodyPr anchorCtr="0" anchor="b" bIns="91425" lIns="91425" spcFirstLastPara="1" rIns="91425" wrap="square" tIns="182875">
            <a:noAutofit/>
          </a:bodyPr>
          <a:lstStyle/>
          <a:p>
            <a:pPr indent="0" lvl="0" marL="0" rtl="0" algn="l">
              <a:lnSpc>
                <a:spcPct val="100000"/>
              </a:lnSpc>
              <a:spcBef>
                <a:spcPts val="300"/>
              </a:spcBef>
              <a:spcAft>
                <a:spcPts val="0"/>
              </a:spcAft>
              <a:buNone/>
            </a:pPr>
            <a:r>
              <a:rPr b="1" lang="en" sz="1100">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b="1" lang="en" sz="1100">
                <a:solidFill>
                  <a:schemeClr val="lt1"/>
                </a:solidFill>
                <a:uFill>
                  <a:noFill/>
                </a:uFill>
                <a:latin typeface="Bai Jamjuree"/>
                <a:ea typeface="Bai Jamjuree"/>
                <a:cs typeface="Bai Jamjuree"/>
                <a:sym typeface="Bai Jamjuree"/>
                <a:hlinkClick r:id="rId3">
                  <a:extLst>
                    <a:ext uri="{A12FA001-AC4F-418D-AE19-62706E023703}">
                      <ahyp:hlinkClr val="tx"/>
                    </a:ext>
                  </a:extLst>
                </a:hlinkClick>
              </a:rPr>
              <a:t>Slidesgo</a:t>
            </a:r>
            <a:r>
              <a:rPr lang="en" sz="1100">
                <a:solidFill>
                  <a:schemeClr val="lt1"/>
                </a:solidFill>
                <a:latin typeface="Bai Jamjuree"/>
                <a:ea typeface="Bai Jamjuree"/>
                <a:cs typeface="Bai Jamjuree"/>
                <a:sym typeface="Bai Jamjuree"/>
              </a:rPr>
              <a:t>, and includes icons by </a:t>
            </a:r>
            <a:r>
              <a:rPr b="1" lang="en" sz="1100">
                <a:solidFill>
                  <a:schemeClr val="lt1"/>
                </a:solidFill>
                <a:uFill>
                  <a:noFill/>
                </a:uFill>
                <a:latin typeface="Bai Jamjuree"/>
                <a:ea typeface="Bai Jamjuree"/>
                <a:cs typeface="Bai Jamjuree"/>
                <a:sym typeface="Bai Jamjuree"/>
                <a:hlinkClick r:id="rId4">
                  <a:extLst>
                    <a:ext uri="{A12FA001-AC4F-418D-AE19-62706E023703}">
                      <ahyp:hlinkClr val="tx"/>
                    </a:ext>
                  </a:extLst>
                </a:hlinkClick>
              </a:rPr>
              <a:t>Flaticon</a:t>
            </a:r>
            <a:r>
              <a:rPr b="1" lang="en" sz="1100">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b="1" lang="en" sz="1100">
                <a:solidFill>
                  <a:schemeClr val="lt1"/>
                </a:solidFill>
                <a:uFill>
                  <a:noFill/>
                </a:uFill>
                <a:latin typeface="Bai Jamjuree"/>
                <a:ea typeface="Bai Jamjuree"/>
                <a:cs typeface="Bai Jamjuree"/>
                <a:sym typeface="Bai Jamjuree"/>
                <a:hlinkClick r:id="rId5">
                  <a:extLst>
                    <a:ext uri="{A12FA001-AC4F-418D-AE19-62706E023703}">
                      <ahyp:hlinkClr val="tx"/>
                    </a:ext>
                  </a:extLst>
                </a:hlinkClick>
              </a:rPr>
              <a:t>Freepik</a:t>
            </a:r>
            <a:endParaRPr b="1" sz="1100">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0"/>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4"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66" name="Google Shape;266;p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2469"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b="9" l="0" r="0" t="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1"/>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2504"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b="0" l="228" r="238" t="0"/>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2"/>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2"/>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2"/>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2"/>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2"/>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95" name="Google Shape;295;p7"/>
          <p:cNvSpPr txBox="1"/>
          <p:nvPr>
            <p:ph idx="1" type="body"/>
          </p:nvPr>
        </p:nvSpPr>
        <p:spPr>
          <a:xfrm>
            <a:off x="1221000" y="1512026"/>
            <a:ext cx="6702000" cy="23475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chemeClr val="lt1"/>
                </a:solidFill>
              </a:defRPr>
            </a:lvl1pPr>
            <a:lvl2pPr indent="-317500" lvl="1" marL="914400" rtl="0">
              <a:spcBef>
                <a:spcPts val="0"/>
              </a:spcBef>
              <a:spcAft>
                <a:spcPts val="0"/>
              </a:spcAft>
              <a:buClr>
                <a:schemeClr val="lt1"/>
              </a:buClr>
              <a:buSzPts val="1400"/>
              <a:buFont typeface="Anaheim"/>
              <a:buChar char="○"/>
              <a:defRPr sz="1200">
                <a:solidFill>
                  <a:schemeClr val="lt1"/>
                </a:solidFill>
              </a:defRPr>
            </a:lvl2pPr>
            <a:lvl3pPr indent="-317500" lvl="2" marL="1371600" rtl="0">
              <a:spcBef>
                <a:spcPts val="0"/>
              </a:spcBef>
              <a:spcAft>
                <a:spcPts val="0"/>
              </a:spcAft>
              <a:buClr>
                <a:schemeClr val="lt1"/>
              </a:buClr>
              <a:buSzPts val="1400"/>
              <a:buFont typeface="Anaheim"/>
              <a:buChar char="■"/>
              <a:defRPr sz="1200">
                <a:solidFill>
                  <a:schemeClr val="lt1"/>
                </a:solidFill>
              </a:defRPr>
            </a:lvl3pPr>
            <a:lvl4pPr indent="-317500" lvl="3" marL="1828800" rtl="0">
              <a:spcBef>
                <a:spcPts val="0"/>
              </a:spcBef>
              <a:spcAft>
                <a:spcPts val="0"/>
              </a:spcAft>
              <a:buClr>
                <a:schemeClr val="lt1"/>
              </a:buClr>
              <a:buSzPts val="1400"/>
              <a:buFont typeface="Anaheim"/>
              <a:buChar char="●"/>
              <a:defRPr sz="1200">
                <a:solidFill>
                  <a:schemeClr val="lt1"/>
                </a:solidFill>
              </a:defRPr>
            </a:lvl4pPr>
            <a:lvl5pPr indent="-317500" lvl="4" marL="2286000" rtl="0">
              <a:spcBef>
                <a:spcPts val="0"/>
              </a:spcBef>
              <a:spcAft>
                <a:spcPts val="0"/>
              </a:spcAft>
              <a:buClr>
                <a:schemeClr val="lt1"/>
              </a:buClr>
              <a:buSzPts val="1400"/>
              <a:buFont typeface="Anaheim"/>
              <a:buChar char="○"/>
              <a:defRPr sz="1200">
                <a:solidFill>
                  <a:schemeClr val="lt1"/>
                </a:solidFill>
              </a:defRPr>
            </a:lvl5pPr>
            <a:lvl6pPr indent="-317500" lvl="5" marL="2743200" rtl="0">
              <a:spcBef>
                <a:spcPts val="0"/>
              </a:spcBef>
              <a:spcAft>
                <a:spcPts val="0"/>
              </a:spcAft>
              <a:buClr>
                <a:schemeClr val="lt1"/>
              </a:buClr>
              <a:buSzPts val="1400"/>
              <a:buFont typeface="Anaheim"/>
              <a:buChar char="■"/>
              <a:defRPr sz="1200">
                <a:solidFill>
                  <a:schemeClr val="lt1"/>
                </a:solidFill>
              </a:defRPr>
            </a:lvl6pPr>
            <a:lvl7pPr indent="-317500" lvl="6" marL="3200400" rtl="0">
              <a:spcBef>
                <a:spcPts val="0"/>
              </a:spcBef>
              <a:spcAft>
                <a:spcPts val="0"/>
              </a:spcAft>
              <a:buClr>
                <a:schemeClr val="lt1"/>
              </a:buClr>
              <a:buSzPts val="1400"/>
              <a:buFont typeface="Anaheim"/>
              <a:buChar char="●"/>
              <a:defRPr sz="1200">
                <a:solidFill>
                  <a:schemeClr val="lt1"/>
                </a:solidFill>
              </a:defRPr>
            </a:lvl7pPr>
            <a:lvl8pPr indent="-317500" lvl="7" marL="3657600" rtl="0">
              <a:spcBef>
                <a:spcPts val="0"/>
              </a:spcBef>
              <a:spcAft>
                <a:spcPts val="0"/>
              </a:spcAft>
              <a:buClr>
                <a:schemeClr val="lt1"/>
              </a:buClr>
              <a:buSzPts val="1400"/>
              <a:buFont typeface="Anaheim"/>
              <a:buChar char="○"/>
              <a:defRPr sz="1200">
                <a:solidFill>
                  <a:schemeClr val="lt1"/>
                </a:solidFill>
              </a:defRPr>
            </a:lvl8pPr>
            <a:lvl9pPr indent="-317500" lvl="8" marL="4114800" rtl="0">
              <a:spcBef>
                <a:spcPts val="0"/>
              </a:spcBef>
              <a:spcAft>
                <a:spcPts val="0"/>
              </a:spcAft>
              <a:buClr>
                <a:schemeClr val="lt1"/>
              </a:buClr>
              <a:buSzPts val="1400"/>
              <a:buFont typeface="Anaheim"/>
              <a:buChar char="■"/>
              <a:defRPr sz="1200">
                <a:solidFill>
                  <a:schemeClr val="lt1"/>
                </a:solidFill>
              </a:defRPr>
            </a:lvl9pPr>
          </a:lstStyle>
          <a:p/>
        </p:txBody>
      </p:sp>
      <p:sp>
        <p:nvSpPr>
          <p:cNvPr id="296" name="Google Shape;296;p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297" name="Google Shape;297;p7"/>
          <p:cNvPicPr preferRelativeResize="0"/>
          <p:nvPr/>
        </p:nvPicPr>
        <p:blipFill rotWithShape="1">
          <a:blip r:embed="rId3">
            <a:alphaModFix/>
          </a:blip>
          <a:srcRect b="0" l="228" r="238" t="0"/>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7"/>
          <p:cNvSpPr/>
          <p:nvPr/>
        </p:nvSpPr>
        <p:spPr>
          <a:xfrm>
            <a:off x="2947150" y="42584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3"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375" name="Google Shape;375;p8"/>
          <p:cNvSpPr txBox="1"/>
          <p:nvPr>
            <p:ph type="title"/>
          </p:nvPr>
        </p:nvSpPr>
        <p:spPr>
          <a:xfrm>
            <a:off x="1987800" y="1227877"/>
            <a:ext cx="5168400" cy="2615400"/>
          </a:xfrm>
          <a:prstGeom prst="rect">
            <a:avLst/>
          </a:prstGeom>
        </p:spPr>
        <p:txBody>
          <a:bodyPr anchorCtr="0" anchor="ctr" bIns="91425" lIns="91425" spcFirstLastPara="1" rIns="91425" wrap="square" tIns="0">
            <a:noAutofit/>
          </a:bodyPr>
          <a:lstStyle>
            <a:lvl1pPr lvl="0" rtl="0" algn="ctr">
              <a:spcBef>
                <a:spcPts val="0"/>
              </a:spcBef>
              <a:spcAft>
                <a:spcPts val="0"/>
              </a:spcAft>
              <a:buSzPts val="4800"/>
              <a:buNone/>
              <a:defRPr sz="6900">
                <a:latin typeface="Aldrich"/>
                <a:ea typeface="Aldrich"/>
                <a:cs typeface="Aldrich"/>
                <a:sym typeface="Aldrich"/>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8"/>
          <p:cNvSpPr/>
          <p:nvPr/>
        </p:nvSpPr>
        <p:spPr>
          <a:xfrm>
            <a:off x="5427233" y="409866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5"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387" name="Google Shape;387;p9"/>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lvl1pPr lvl="0" rtl="0">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8" name="Google Shape;388;p9"/>
          <p:cNvSpPr txBox="1"/>
          <p:nvPr>
            <p:ph idx="1" type="subTitle"/>
          </p:nvPr>
        </p:nvSpPr>
        <p:spPr>
          <a:xfrm>
            <a:off x="803350" y="2483809"/>
            <a:ext cx="4635900" cy="133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7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rect b="b" l="l" r="r" t="t"/>
              <a:pathLst>
                <a:path extrusionOk="0" fill="none" h="9432" w="1">
                  <a:moveTo>
                    <a:pt x="0" y="0"/>
                  </a:moveTo>
                  <a:lnTo>
                    <a:pt x="0" y="943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2414509" y="-195895"/>
              <a:ext cx="118785" cy="444844"/>
            </a:xfrm>
            <a:custGeom>
              <a:rect b="b" l="l" r="r" t="t"/>
              <a:pathLst>
                <a:path extrusionOk="0" fill="none" h="9104" w="2431">
                  <a:moveTo>
                    <a:pt x="0" y="1"/>
                  </a:moveTo>
                  <a:lnTo>
                    <a:pt x="2431" y="910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2259027" y="-128024"/>
              <a:ext cx="229996" cy="398669"/>
            </a:xfrm>
            <a:custGeom>
              <a:rect b="b" l="l" r="r" t="t"/>
              <a:pathLst>
                <a:path extrusionOk="0" fill="none" h="8159" w="4707">
                  <a:moveTo>
                    <a:pt x="0" y="0"/>
                  </a:moveTo>
                  <a:lnTo>
                    <a:pt x="4706" y="815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2126121" y="-22481"/>
              <a:ext cx="325180" cy="325180"/>
            </a:xfrm>
            <a:custGeom>
              <a:rect b="b" l="l" r="r" t="t"/>
              <a:pathLst>
                <a:path extrusionOk="0" fill="none" h="6655" w="6655">
                  <a:moveTo>
                    <a:pt x="1" y="0"/>
                  </a:moveTo>
                  <a:lnTo>
                    <a:pt x="6655" y="665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2025317" y="113211"/>
              <a:ext cx="398669" cy="230924"/>
            </a:xfrm>
            <a:custGeom>
              <a:rect b="b" l="l" r="r" t="t"/>
              <a:pathLst>
                <a:path extrusionOk="0" fill="none" h="4726" w="8159">
                  <a:moveTo>
                    <a:pt x="0" y="1"/>
                  </a:moveTo>
                  <a:lnTo>
                    <a:pt x="8158" y="472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963114" y="270598"/>
              <a:ext cx="444844" cy="119713"/>
            </a:xfrm>
            <a:custGeom>
              <a:rect b="b" l="l" r="r" t="t"/>
              <a:pathLst>
                <a:path extrusionOk="0" fill="none" h="2450" w="9104">
                  <a:moveTo>
                    <a:pt x="0" y="0"/>
                  </a:moveTo>
                  <a:lnTo>
                    <a:pt x="9103" y="245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943325" y="439273"/>
              <a:ext cx="460871" cy="49"/>
            </a:xfrm>
            <a:custGeom>
              <a:rect b="b" l="l" r="r" t="t"/>
              <a:pathLst>
                <a:path extrusionOk="0" fill="none" h="1" w="9432">
                  <a:moveTo>
                    <a:pt x="0" y="1"/>
                  </a:moveTo>
                  <a:lnTo>
                    <a:pt x="943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967805" y="487354"/>
              <a:ext cx="445821" cy="119713"/>
            </a:xfrm>
            <a:custGeom>
              <a:rect b="b" l="l" r="r" t="t"/>
              <a:pathLst>
                <a:path extrusionOk="0" fill="none" h="2450" w="9124">
                  <a:moveTo>
                    <a:pt x="1" y="2450"/>
                  </a:moveTo>
                  <a:lnTo>
                    <a:pt x="9123"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2035676" y="532600"/>
              <a:ext cx="398669" cy="229996"/>
            </a:xfrm>
            <a:custGeom>
              <a:rect b="b" l="l" r="r" t="t"/>
              <a:pathLst>
                <a:path extrusionOk="0" fill="none" h="4707" w="8159">
                  <a:moveTo>
                    <a:pt x="0" y="4706"/>
                  </a:moveTo>
                  <a:lnTo>
                    <a:pt x="8158"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2141219" y="569345"/>
              <a:ext cx="326108" cy="326108"/>
            </a:xfrm>
            <a:custGeom>
              <a:rect b="b" l="l" r="r" t="t"/>
              <a:pathLst>
                <a:path extrusionOk="0" fill="none" h="6674" w="6674">
                  <a:moveTo>
                    <a:pt x="0" y="6674"/>
                  </a:moveTo>
                  <a:lnTo>
                    <a:pt x="6673"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2277840" y="597588"/>
              <a:ext cx="229996" cy="398718"/>
            </a:xfrm>
            <a:custGeom>
              <a:rect b="b" l="l" r="r" t="t"/>
              <a:pathLst>
                <a:path extrusionOk="0" fill="none" h="8160" w="4707">
                  <a:moveTo>
                    <a:pt x="1" y="8159"/>
                  </a:moveTo>
                  <a:lnTo>
                    <a:pt x="4707"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2435227" y="613615"/>
              <a:ext cx="118785" cy="444893"/>
            </a:xfrm>
            <a:custGeom>
              <a:rect b="b" l="l" r="r" t="t"/>
              <a:pathLst>
                <a:path extrusionOk="0" fill="none" h="9105" w="2431">
                  <a:moveTo>
                    <a:pt x="1" y="9104"/>
                  </a:moveTo>
                  <a:lnTo>
                    <a:pt x="243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2602973" y="617377"/>
              <a:ext cx="49" cy="460920"/>
            </a:xfrm>
            <a:custGeom>
              <a:rect b="b" l="l" r="r" t="t"/>
              <a:pathLst>
                <a:path extrusionOk="0" fill="none" h="9433" w="1">
                  <a:moveTo>
                    <a:pt x="1" y="9432"/>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2651982" y="607996"/>
              <a:ext cx="118785" cy="444844"/>
            </a:xfrm>
            <a:custGeom>
              <a:rect b="b" l="l" r="r" t="t"/>
              <a:pathLst>
                <a:path extrusionOk="0" fill="none" h="9104" w="2431">
                  <a:moveTo>
                    <a:pt x="2431" y="9103"/>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2696300" y="586301"/>
              <a:ext cx="229996" cy="398669"/>
            </a:xfrm>
            <a:custGeom>
              <a:rect b="b" l="l" r="r" t="t"/>
              <a:pathLst>
                <a:path extrusionOk="0" fill="none" h="8159" w="4707">
                  <a:moveTo>
                    <a:pt x="4706" y="8159"/>
                  </a:moveTo>
                  <a:lnTo>
                    <a:pt x="0"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2733974" y="554247"/>
              <a:ext cx="325180" cy="326108"/>
            </a:xfrm>
            <a:custGeom>
              <a:rect b="b" l="l" r="r" t="t"/>
              <a:pathLst>
                <a:path extrusionOk="0" fill="none" h="6674" w="6655">
                  <a:moveTo>
                    <a:pt x="6655" y="6674"/>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2761288" y="513739"/>
              <a:ext cx="398718" cy="229996"/>
            </a:xfrm>
            <a:custGeom>
              <a:rect b="b" l="l" r="r" t="t"/>
              <a:pathLst>
                <a:path extrusionOk="0" fill="none" h="4707" w="8160">
                  <a:moveTo>
                    <a:pt x="8159" y="4706"/>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2777315" y="466636"/>
              <a:ext cx="444893" cy="119713"/>
            </a:xfrm>
            <a:custGeom>
              <a:rect b="b" l="l" r="r" t="t"/>
              <a:pathLst>
                <a:path extrusionOk="0" fill="none" h="2450" w="9105">
                  <a:moveTo>
                    <a:pt x="9104" y="2449"/>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2781077" y="417626"/>
              <a:ext cx="460920" cy="49"/>
            </a:xfrm>
            <a:custGeom>
              <a:rect b="b" l="l" r="r" t="t"/>
              <a:pathLst>
                <a:path extrusionOk="0" fill="none" h="1" w="9433">
                  <a:moveTo>
                    <a:pt x="9432" y="0"/>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2771696" y="249880"/>
              <a:ext cx="444844" cy="119713"/>
            </a:xfrm>
            <a:custGeom>
              <a:rect b="b" l="l" r="r" t="t"/>
              <a:pathLst>
                <a:path extrusionOk="0" fill="none" h="2450" w="9104">
                  <a:moveTo>
                    <a:pt x="9103" y="0"/>
                  </a:moveTo>
                  <a:lnTo>
                    <a:pt x="0" y="245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2750929" y="94350"/>
              <a:ext cx="398718" cy="230973"/>
            </a:xfrm>
            <a:custGeom>
              <a:rect b="b" l="l" r="r" t="t"/>
              <a:pathLst>
                <a:path extrusionOk="0" fill="none" h="4727" w="8160">
                  <a:moveTo>
                    <a:pt x="8159" y="1"/>
                  </a:moveTo>
                  <a:lnTo>
                    <a:pt x="1" y="472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2717947" y="-38508"/>
              <a:ext cx="326108" cy="326108"/>
            </a:xfrm>
            <a:custGeom>
              <a:rect b="b" l="l" r="r" t="t"/>
              <a:pathLst>
                <a:path extrusionOk="0" fill="none" h="6674" w="6674">
                  <a:moveTo>
                    <a:pt x="6674" y="0"/>
                  </a:moveTo>
                  <a:lnTo>
                    <a:pt x="1" y="667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2677439" y="-139361"/>
              <a:ext cx="229996" cy="399646"/>
            </a:xfrm>
            <a:custGeom>
              <a:rect b="b" l="l" r="r" t="t"/>
              <a:pathLst>
                <a:path extrusionOk="0" fill="none" h="8179" w="4707">
                  <a:moveTo>
                    <a:pt x="4706" y="1"/>
                  </a:moveTo>
                  <a:lnTo>
                    <a:pt x="0" y="817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a:off x="2631264" y="-201563"/>
              <a:ext cx="118785" cy="444893"/>
            </a:xfrm>
            <a:custGeom>
              <a:rect b="b" l="l" r="r" t="t"/>
              <a:pathLst>
                <a:path extrusionOk="0" fill="none" h="9105" w="2431">
                  <a:moveTo>
                    <a:pt x="2430" y="1"/>
                  </a:moveTo>
                  <a:lnTo>
                    <a:pt x="0" y="910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a:off x="2607712" y="-215684"/>
              <a:ext cx="62251" cy="456180"/>
            </a:xfrm>
            <a:custGeom>
              <a:rect b="b" l="l" r="r" t="t"/>
              <a:pathLst>
                <a:path extrusionOk="0" fill="none" h="9336" w="1274">
                  <a:moveTo>
                    <a:pt x="1273" y="0"/>
                  </a:moveTo>
                  <a:lnTo>
                    <a:pt x="0" y="9335"/>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2500263" y="-213779"/>
              <a:ext cx="57511" cy="457109"/>
            </a:xfrm>
            <a:custGeom>
              <a:rect b="b" l="l" r="r" t="t"/>
              <a:pathLst>
                <a:path extrusionOk="0" fill="none" h="9355" w="1177">
                  <a:moveTo>
                    <a:pt x="1" y="0"/>
                  </a:moveTo>
                  <a:lnTo>
                    <a:pt x="1177" y="935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2337208" y="-168580"/>
              <a:ext cx="174390" cy="426961"/>
            </a:xfrm>
            <a:custGeom>
              <a:rect b="b" l="l" r="r" t="t"/>
              <a:pathLst>
                <a:path extrusionOk="0" fill="none" h="8738" w="3569">
                  <a:moveTo>
                    <a:pt x="1" y="1"/>
                  </a:moveTo>
                  <a:lnTo>
                    <a:pt x="3569" y="873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2191157" y="-81849"/>
              <a:ext cx="279005" cy="366615"/>
            </a:xfrm>
            <a:custGeom>
              <a:rect b="b" l="l" r="r" t="t"/>
              <a:pathLst>
                <a:path extrusionOk="0" fill="none" h="7503" w="5710">
                  <a:moveTo>
                    <a:pt x="0" y="0"/>
                  </a:moveTo>
                  <a:lnTo>
                    <a:pt x="5709" y="7503"/>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2072420" y="39722"/>
              <a:ext cx="364759" cy="281790"/>
            </a:xfrm>
            <a:custGeom>
              <a:rect b="b" l="l" r="r" t="t"/>
              <a:pathLst>
                <a:path extrusionOk="0" fill="none" h="5767" w="7465">
                  <a:moveTo>
                    <a:pt x="0" y="0"/>
                  </a:moveTo>
                  <a:lnTo>
                    <a:pt x="7464" y="5767"/>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1989500" y="187678"/>
              <a:ext cx="425055" cy="178153"/>
            </a:xfrm>
            <a:custGeom>
              <a:rect b="b" l="l" r="r" t="t"/>
              <a:pathLst>
                <a:path extrusionOk="0" fill="none" h="3646" w="8699">
                  <a:moveTo>
                    <a:pt x="0" y="0"/>
                  </a:moveTo>
                  <a:lnTo>
                    <a:pt x="8698" y="3645"/>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a:off x="1948016" y="351662"/>
              <a:ext cx="456180" cy="62251"/>
            </a:xfrm>
            <a:custGeom>
              <a:rect b="b" l="l" r="r" t="t"/>
              <a:pathLst>
                <a:path extrusionOk="0" fill="none" h="1274" w="9336">
                  <a:moveTo>
                    <a:pt x="1" y="0"/>
                  </a:moveTo>
                  <a:lnTo>
                    <a:pt x="9335" y="1273"/>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a:off x="1949921" y="462824"/>
              <a:ext cx="457109" cy="58488"/>
            </a:xfrm>
            <a:custGeom>
              <a:rect b="b" l="l" r="r" t="t"/>
              <a:pathLst>
                <a:path extrusionOk="0" fill="none" h="1197" w="9355">
                  <a:moveTo>
                    <a:pt x="0" y="1197"/>
                  </a:moveTo>
                  <a:lnTo>
                    <a:pt x="9354"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1996097" y="509977"/>
              <a:ext cx="425983" cy="174390"/>
            </a:xfrm>
            <a:custGeom>
              <a:rect b="b" l="l" r="r" t="t"/>
              <a:pathLst>
                <a:path extrusionOk="0" fill="none" h="3569" w="8718">
                  <a:moveTo>
                    <a:pt x="0" y="3568"/>
                  </a:moveTo>
                  <a:lnTo>
                    <a:pt x="8718"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2081851" y="551413"/>
              <a:ext cx="367593" cy="279005"/>
            </a:xfrm>
            <a:custGeom>
              <a:rect b="b" l="l" r="r" t="t"/>
              <a:pathLst>
                <a:path extrusionOk="0" fill="none" h="5710" w="7523">
                  <a:moveTo>
                    <a:pt x="0" y="5710"/>
                  </a:moveTo>
                  <a:lnTo>
                    <a:pt x="7522"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2203422" y="584395"/>
              <a:ext cx="281790" cy="363830"/>
            </a:xfrm>
            <a:custGeom>
              <a:rect b="b" l="l" r="r" t="t"/>
              <a:pathLst>
                <a:path extrusionOk="0" fill="none" h="7446" w="5767">
                  <a:moveTo>
                    <a:pt x="0" y="7446"/>
                  </a:moveTo>
                  <a:lnTo>
                    <a:pt x="5767"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2351378" y="607018"/>
              <a:ext cx="178153" cy="424126"/>
            </a:xfrm>
            <a:custGeom>
              <a:rect b="b" l="l" r="r" t="t"/>
              <a:pathLst>
                <a:path extrusionOk="0" fill="none" h="8680" w="3646">
                  <a:moveTo>
                    <a:pt x="0" y="8680"/>
                  </a:moveTo>
                  <a:lnTo>
                    <a:pt x="3645"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2515362" y="616449"/>
              <a:ext cx="62251" cy="457109"/>
            </a:xfrm>
            <a:custGeom>
              <a:rect b="b" l="l" r="r" t="t"/>
              <a:pathLst>
                <a:path extrusionOk="0" fill="none" h="9355" w="1274">
                  <a:moveTo>
                    <a:pt x="0" y="9355"/>
                  </a:moveTo>
                  <a:lnTo>
                    <a:pt x="1273"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626524" y="614592"/>
              <a:ext cx="58488" cy="457109"/>
            </a:xfrm>
            <a:custGeom>
              <a:rect b="b" l="l" r="r" t="t"/>
              <a:pathLst>
                <a:path extrusionOk="0" fill="none" h="9355" w="1197">
                  <a:moveTo>
                    <a:pt x="1197" y="9354"/>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2673677" y="598565"/>
              <a:ext cx="174390" cy="426961"/>
            </a:xfrm>
            <a:custGeom>
              <a:rect b="b" l="l" r="r" t="t"/>
              <a:pathLst>
                <a:path extrusionOk="0" fill="none" h="8738" w="3569">
                  <a:moveTo>
                    <a:pt x="3568" y="8737"/>
                  </a:moveTo>
                  <a:lnTo>
                    <a:pt x="0"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2715113" y="572179"/>
              <a:ext cx="279005" cy="366615"/>
            </a:xfrm>
            <a:custGeom>
              <a:rect b="b" l="l" r="r" t="t"/>
              <a:pathLst>
                <a:path extrusionOk="0" fill="none" h="7503" w="5710">
                  <a:moveTo>
                    <a:pt x="5710" y="7503"/>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2748095" y="535386"/>
              <a:ext cx="364759" cy="281839"/>
            </a:xfrm>
            <a:custGeom>
              <a:rect b="b" l="l" r="r" t="t"/>
              <a:pathLst>
                <a:path extrusionOk="0" fill="none" h="5768" w="7465">
                  <a:moveTo>
                    <a:pt x="7465" y="5768"/>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2770718" y="491116"/>
              <a:ext cx="424126" cy="179081"/>
            </a:xfrm>
            <a:custGeom>
              <a:rect b="b" l="l" r="r" t="t"/>
              <a:pathLst>
                <a:path extrusionOk="0" fill="none" h="3665" w="8680">
                  <a:moveTo>
                    <a:pt x="8680" y="3665"/>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2781077" y="443035"/>
              <a:ext cx="456180" cy="62251"/>
            </a:xfrm>
            <a:custGeom>
              <a:rect b="b" l="l" r="r" t="t"/>
              <a:pathLst>
                <a:path extrusionOk="0" fill="none" h="1274" w="9336">
                  <a:moveTo>
                    <a:pt x="9336" y="1274"/>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2778292" y="335635"/>
              <a:ext cx="457109" cy="58440"/>
            </a:xfrm>
            <a:custGeom>
              <a:rect b="b" l="l" r="r" t="t"/>
              <a:pathLst>
                <a:path extrusionOk="0" fill="none" h="1196" w="9355">
                  <a:moveTo>
                    <a:pt x="9354" y="0"/>
                  </a:moveTo>
                  <a:lnTo>
                    <a:pt x="0" y="119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2763194" y="172579"/>
              <a:ext cx="426032" cy="174390"/>
            </a:xfrm>
            <a:custGeom>
              <a:rect b="b" l="l" r="r" t="t"/>
              <a:pathLst>
                <a:path extrusionOk="0" fill="none" h="3569" w="8719">
                  <a:moveTo>
                    <a:pt x="8718" y="1"/>
                  </a:moveTo>
                  <a:lnTo>
                    <a:pt x="1" y="3569"/>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2735879" y="27457"/>
              <a:ext cx="366615" cy="278076"/>
            </a:xfrm>
            <a:custGeom>
              <a:rect b="b" l="l" r="r" t="t"/>
              <a:pathLst>
                <a:path extrusionOk="0" fill="none" h="5691" w="7503">
                  <a:moveTo>
                    <a:pt x="7503" y="0"/>
                  </a:moveTo>
                  <a:lnTo>
                    <a:pt x="0" y="569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2699135" y="-91280"/>
              <a:ext cx="282767" cy="364759"/>
            </a:xfrm>
            <a:custGeom>
              <a:rect b="b" l="l" r="r" t="t"/>
              <a:pathLst>
                <a:path extrusionOk="0" fill="none" h="7465" w="5787">
                  <a:moveTo>
                    <a:pt x="5786" y="0"/>
                  </a:moveTo>
                  <a:lnTo>
                    <a:pt x="0" y="746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2655744" y="-174200"/>
              <a:ext cx="178153" cy="425055"/>
            </a:xfrm>
            <a:custGeom>
              <a:rect b="b" l="l" r="r" t="t"/>
              <a:pathLst>
                <a:path extrusionOk="0" fill="none" h="8699" w="3646">
                  <a:moveTo>
                    <a:pt x="3646" y="0"/>
                  </a:moveTo>
                  <a:lnTo>
                    <a:pt x="1" y="869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9"/>
          <p:cNvSpPr/>
          <p:nvPr/>
        </p:nvSpPr>
        <p:spPr>
          <a:xfrm>
            <a:off x="1765763" y="53362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4" name="Shape 464"/>
        <p:cNvGrpSpPr/>
        <p:nvPr/>
      </p:nvGrpSpPr>
      <p:grpSpPr>
        <a:xfrm>
          <a:off x="0" y="0"/>
          <a:ext cx="0" cy="0"/>
          <a:chOff x="0" y="0"/>
          <a:chExt cx="0" cy="0"/>
        </a:xfrm>
      </p:grpSpPr>
      <p:sp>
        <p:nvSpPr>
          <p:cNvPr id="465" name="Google Shape;465;p10"/>
          <p:cNvSpPr txBox="1"/>
          <p:nvPr>
            <p:ph idx="1" type="body"/>
          </p:nvPr>
        </p:nvSpPr>
        <p:spPr>
          <a:xfrm>
            <a:off x="1096550" y="1135950"/>
            <a:ext cx="4466700" cy="1516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00" y="538250"/>
            <a:ext cx="7713000" cy="479400"/>
          </a:xfrm>
          <a:prstGeom prst="rect">
            <a:avLst/>
          </a:prstGeom>
          <a:noFill/>
          <a:ln>
            <a:noFill/>
          </a:ln>
        </p:spPr>
        <p:txBody>
          <a:bodyPr anchorCtr="0" anchor="t" bIns="91425" lIns="91425" spcFirstLastPara="1" rIns="91425" wrap="square" tIns="0">
            <a:noAutofit/>
          </a:bodyPr>
          <a:lstStyle>
            <a:lvl1pPr lvl="0" rt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rt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rt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rt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rt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rt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rt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rt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rt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p:txBody>
      </p:sp>
      <p:sp>
        <p:nvSpPr>
          <p:cNvPr id="7" name="Google Shape;7;p1"/>
          <p:cNvSpPr txBox="1"/>
          <p:nvPr>
            <p:ph idx="1" type="body"/>
          </p:nvPr>
        </p:nvSpPr>
        <p:spPr>
          <a:xfrm>
            <a:off x="715550" y="1152475"/>
            <a:ext cx="7713000" cy="34527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indent="-317500" lvl="1" marL="914400" rtl="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indent="-317500" lvl="2" marL="1371600" rtl="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indent="-317500" lvl="3" marL="1828800" rtl="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indent="-317500" lvl="4" marL="2286000" rtl="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indent="-317500" lvl="5" marL="2743200" rtl="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indent="-317500" lvl="6" marL="3200400" rtl="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indent="-317500" lvl="7" marL="3657600" rtl="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indent="-317500" lvl="8" marL="4114800" rtl="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8.png"/><Relationship Id="rId8"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48.png"/><Relationship Id="rId6"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 Id="rId3" Type="http://schemas.openxmlformats.org/officeDocument/2006/relationships/image" Target="../media/image49.jpg"/><Relationship Id="rId4" Type="http://schemas.openxmlformats.org/officeDocument/2006/relationships/image" Target="../media/image39.jpg"/><Relationship Id="rId9" Type="http://schemas.openxmlformats.org/officeDocument/2006/relationships/image" Target="../media/image31.png"/><Relationship Id="rId5" Type="http://schemas.openxmlformats.org/officeDocument/2006/relationships/image" Target="../media/image36.jpg"/><Relationship Id="rId6" Type="http://schemas.openxmlformats.org/officeDocument/2006/relationships/image" Target="../media/image33.jpg"/><Relationship Id="rId7" Type="http://schemas.openxmlformats.org/officeDocument/2006/relationships/image" Target="../media/image38.png"/><Relationship Id="rId8" Type="http://schemas.openxmlformats.org/officeDocument/2006/relationships/image" Target="../media/image37.png"/><Relationship Id="rId10"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55.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53.png"/><Relationship Id="rId8" Type="http://schemas.openxmlformats.org/officeDocument/2006/relationships/image" Target="../media/image44.png"/><Relationship Id="rId10"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47.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hyperlink" Target="https://arxiv.org/pdf/2002.10102.pdf" TargetMode="External"/><Relationship Id="rId4" Type="http://schemas.openxmlformats.org/officeDocument/2006/relationships/hyperlink" Target="https://junyanz.github.io/CycleGAN/" TargetMode="External"/><Relationship Id="rId9" Type="http://schemas.openxmlformats.org/officeDocument/2006/relationships/hyperlink" Target="https://arxiv.org/pdf/2204.08329.pdf" TargetMode="External"/><Relationship Id="rId5" Type="http://schemas.openxmlformats.org/officeDocument/2006/relationships/hyperlink" Target="https://qiita.com/itok_msi" TargetMode="External"/><Relationship Id="rId6" Type="http://schemas.openxmlformats.org/officeDocument/2006/relationships/hyperlink" Target="https://link.springer.com/chapter/10.1007/978-3-030-70665-4_92" TargetMode="External"/><Relationship Id="rId7" Type="http://schemas.openxmlformats.org/officeDocument/2006/relationships/hyperlink" Target="https://arxiv.org/pdf/1711.04340.pdf" TargetMode="External"/><Relationship Id="rId8" Type="http://schemas.openxmlformats.org/officeDocument/2006/relationships/hyperlink" Target="https://www.researchgate.net/publication/358845746_Survey_of_Image_Augmentation_Based_on_Generative_Adversarial_Network" TargetMode="External"/><Relationship Id="rId11" Type="http://schemas.openxmlformats.org/officeDocument/2006/relationships/hyperlink" Target="https://arxiv.org/pdf/1511.06434.pdf" TargetMode="External"/><Relationship Id="rId10" Type="http://schemas.openxmlformats.org/officeDocument/2006/relationships/hyperlink" Target="https://machinelearningmastery.com/how-to-train-stable-generative-adversarial-networks/" TargetMode="External"/><Relationship Id="rId13" Type="http://schemas.openxmlformats.org/officeDocument/2006/relationships/hyperlink" Target="https://arxiv.org/pdf/1802.05957.pdf" TargetMode="External"/><Relationship Id="rId12" Type="http://schemas.openxmlformats.org/officeDocument/2006/relationships/hyperlink" Target="https://arxiv.org/pdf/1606.03498.pdf" TargetMode="External"/><Relationship Id="rId15" Type="http://schemas.openxmlformats.org/officeDocument/2006/relationships/hyperlink" Target="https://arxiv.org/pdf/1406.2661.pdf" TargetMode="External"/><Relationship Id="rId14" Type="http://schemas.openxmlformats.org/officeDocument/2006/relationships/hyperlink" Target="https://github.com/IShengFang/SpectralNormalizationKeras/tree/master" TargetMode="External"/><Relationship Id="rId16" Type="http://schemas.openxmlformats.org/officeDocument/2006/relationships/hyperlink" Target="https://developers.google.com/machine-learning/gan/generative?hl=i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hyperlink" Target="https://arxiv.org/pdf/1912.01865.pdf" TargetMode="External"/><Relationship Id="rId4" Type="http://schemas.openxmlformats.org/officeDocument/2006/relationships/hyperlink" Target="https://arxiv.org/pdf/2303.15223.pdf" TargetMode="External"/><Relationship Id="rId5" Type="http://schemas.openxmlformats.org/officeDocument/2006/relationships/hyperlink" Target="https://arxiv.org/pdf/1905.11946.pdf" TargetMode="External"/><Relationship Id="rId6" Type="http://schemas.openxmlformats.org/officeDocument/2006/relationships/hyperlink" Target="https://arxiv.org/pdf/2301.02830.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53"/>
          <p:cNvSpPr txBox="1"/>
          <p:nvPr>
            <p:ph type="title"/>
          </p:nvPr>
        </p:nvSpPr>
        <p:spPr>
          <a:xfrm>
            <a:off x="715450" y="2043150"/>
            <a:ext cx="7713000" cy="13620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500"/>
              <a:t>Uno studio sulle tecniche di oversampling utilizzando GAN e CycleGAN: una panoramica utilizzando un classificatore binario</a:t>
            </a:r>
            <a:endParaRPr sz="2500"/>
          </a:p>
          <a:p>
            <a:pPr indent="0" lvl="0" marL="0" rtl="0" algn="ctr">
              <a:spcBef>
                <a:spcPts val="0"/>
              </a:spcBef>
              <a:spcAft>
                <a:spcPts val="0"/>
              </a:spcAft>
              <a:buNone/>
            </a:pPr>
            <a:r>
              <a:t/>
            </a:r>
            <a:endParaRPr sz="2900"/>
          </a:p>
          <a:p>
            <a:pPr indent="0" lvl="0" marL="0" rtl="0" algn="ctr">
              <a:spcBef>
                <a:spcPts val="0"/>
              </a:spcBef>
              <a:spcAft>
                <a:spcPts val="0"/>
              </a:spcAft>
              <a:buNone/>
            </a:pPr>
            <a:r>
              <a:t/>
            </a:r>
            <a:endParaRPr sz="2900"/>
          </a:p>
        </p:txBody>
      </p:sp>
      <p:sp>
        <p:nvSpPr>
          <p:cNvPr id="2582" name="Google Shape;2582;p53"/>
          <p:cNvSpPr txBox="1"/>
          <p:nvPr>
            <p:ph idx="4294967295" type="subTitle"/>
          </p:nvPr>
        </p:nvSpPr>
        <p:spPr>
          <a:xfrm>
            <a:off x="1248400" y="3494733"/>
            <a:ext cx="6647100" cy="378000"/>
          </a:xfrm>
          <a:prstGeom prst="rect">
            <a:avLst/>
          </a:prstGeom>
        </p:spPr>
        <p:txBody>
          <a:bodyPr anchorCtr="0" anchor="t" bIns="91425" lIns="91425" spcFirstLastPara="1" rIns="91425" wrap="square" tIns="0">
            <a:noAutofit/>
          </a:bodyPr>
          <a:lstStyle/>
          <a:p>
            <a:pPr indent="0" lvl="0" marL="0" rtl="0" algn="ctr">
              <a:spcBef>
                <a:spcPts val="0"/>
              </a:spcBef>
              <a:spcAft>
                <a:spcPts val="1200"/>
              </a:spcAft>
              <a:buClr>
                <a:schemeClr val="dk1"/>
              </a:buClr>
              <a:buSzPts val="1100"/>
              <a:buFont typeface="Arial"/>
              <a:buNone/>
            </a:pPr>
            <a:r>
              <a:rPr lang="en"/>
              <a:t>Ichnusa Neural Networks</a:t>
            </a:r>
            <a:endParaRPr/>
          </a:p>
        </p:txBody>
      </p:sp>
      <p:cxnSp>
        <p:nvCxnSpPr>
          <p:cNvPr id="2583" name="Google Shape;2583;p53"/>
          <p:cNvCxnSpPr/>
          <p:nvPr/>
        </p:nvCxnSpPr>
        <p:spPr>
          <a:xfrm>
            <a:off x="1863688" y="3345400"/>
            <a:ext cx="5416500" cy="0"/>
          </a:xfrm>
          <a:prstGeom prst="straightConnector1">
            <a:avLst/>
          </a:prstGeom>
          <a:noFill/>
          <a:ln cap="flat" cmpd="sng" w="9525">
            <a:solidFill>
              <a:schemeClr val="lt1"/>
            </a:solidFill>
            <a:prstDash val="solid"/>
            <a:round/>
            <a:headEnd len="med" w="med" type="none"/>
            <a:tailEnd len="med" w="med" type="none"/>
          </a:ln>
        </p:spPr>
      </p:cxnSp>
      <p:pic>
        <p:nvPicPr>
          <p:cNvPr id="2584" name="Google Shape;2584;p53"/>
          <p:cNvPicPr preferRelativeResize="0"/>
          <p:nvPr/>
        </p:nvPicPr>
        <p:blipFill>
          <a:blip r:embed="rId3">
            <a:alphaModFix/>
          </a:blip>
          <a:stretch>
            <a:fillRect/>
          </a:stretch>
        </p:blipFill>
        <p:spPr>
          <a:xfrm>
            <a:off x="3891050" y="384000"/>
            <a:ext cx="1361876" cy="1361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581"/>
                                        </p:tgtEl>
                                        <p:attrNameLst>
                                          <p:attrName>style.visibility</p:attrName>
                                        </p:attrNameLst>
                                      </p:cBhvr>
                                      <p:to>
                                        <p:strVal val="visible"/>
                                      </p:to>
                                    </p:set>
                                    <p:anim calcmode="lin" valueType="num">
                                      <p:cBhvr additive="base">
                                        <p:cTn dur="1000"/>
                                        <p:tgtEl>
                                          <p:spTgt spid="258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583"/>
                                        </p:tgtEl>
                                        <p:attrNameLst>
                                          <p:attrName>style.visibility</p:attrName>
                                        </p:attrNameLst>
                                      </p:cBhvr>
                                      <p:to>
                                        <p:strVal val="visible"/>
                                      </p:to>
                                    </p:set>
                                    <p:anim calcmode="lin" valueType="num">
                                      <p:cBhvr additive="base">
                                        <p:cTn dur="1000"/>
                                        <p:tgtEl>
                                          <p:spTgt spid="258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82"/>
                                        </p:tgtEl>
                                        <p:attrNameLst>
                                          <p:attrName>style.visibility</p:attrName>
                                        </p:attrNameLst>
                                      </p:cBhvr>
                                      <p:to>
                                        <p:strVal val="visible"/>
                                      </p:to>
                                    </p:set>
                                    <p:animEffect filter="fade" transition="in">
                                      <p:cBhvr>
                                        <p:cTn dur="1000"/>
                                        <p:tgtEl>
                                          <p:spTgt spid="2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5" name="Shape 2825"/>
        <p:cNvGrpSpPr/>
        <p:nvPr/>
      </p:nvGrpSpPr>
      <p:grpSpPr>
        <a:xfrm>
          <a:off x="0" y="0"/>
          <a:ext cx="0" cy="0"/>
          <a:chOff x="0" y="0"/>
          <a:chExt cx="0" cy="0"/>
        </a:xfrm>
      </p:grpSpPr>
      <p:sp>
        <p:nvSpPr>
          <p:cNvPr id="2826" name="Google Shape;2826;p62"/>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300"/>
              <a:t>GAN</a:t>
            </a:r>
            <a:endParaRPr sz="4300"/>
          </a:p>
        </p:txBody>
      </p:sp>
      <p:pic>
        <p:nvPicPr>
          <p:cNvPr id="2827" name="Google Shape;2827;p62"/>
          <p:cNvPicPr preferRelativeResize="0"/>
          <p:nvPr/>
        </p:nvPicPr>
        <p:blipFill>
          <a:blip r:embed="rId3">
            <a:alphaModFix/>
          </a:blip>
          <a:stretch>
            <a:fillRect/>
          </a:stretch>
        </p:blipFill>
        <p:spPr>
          <a:xfrm>
            <a:off x="5636825" y="1087913"/>
            <a:ext cx="4256400" cy="3107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827"/>
                                        </p:tgtEl>
                                        <p:attrNameLst>
                                          <p:attrName>style.visibility</p:attrName>
                                        </p:attrNameLst>
                                      </p:cBhvr>
                                      <p:to>
                                        <p:strVal val="visible"/>
                                      </p:to>
                                    </p:set>
                                    <p:anim calcmode="lin" valueType="num">
                                      <p:cBhvr additive="base">
                                        <p:cTn dur="1000"/>
                                        <p:tgtEl>
                                          <p:spTgt spid="28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26"/>
                                        </p:tgtEl>
                                        <p:attrNameLst>
                                          <p:attrName>style.visibility</p:attrName>
                                        </p:attrNameLst>
                                      </p:cBhvr>
                                      <p:to>
                                        <p:strVal val="visible"/>
                                      </p:to>
                                    </p:set>
                                    <p:anim calcmode="lin" valueType="num">
                                      <p:cBhvr additive="base">
                                        <p:cTn dur="1000"/>
                                        <p:tgtEl>
                                          <p:spTgt spid="28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6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GAN</a:t>
            </a:r>
            <a:endParaRPr/>
          </a:p>
        </p:txBody>
      </p:sp>
      <p:sp>
        <p:nvSpPr>
          <p:cNvPr id="2833" name="Google Shape;2833;p63"/>
          <p:cNvSpPr txBox="1"/>
          <p:nvPr>
            <p:ph idx="1" type="body"/>
          </p:nvPr>
        </p:nvSpPr>
        <p:spPr>
          <a:xfrm>
            <a:off x="1221000" y="3075000"/>
            <a:ext cx="6702000" cy="13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Peculiarità di una GAN</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dk2"/>
              </a:buClr>
              <a:buSzPts val="1400"/>
              <a:buChar char="●"/>
            </a:pPr>
            <a:r>
              <a:rPr lang="en"/>
              <a:t>Random Input </a:t>
            </a:r>
            <a:endParaRPr/>
          </a:p>
          <a:p>
            <a:pPr indent="-317500" lvl="0" marL="457200" rtl="0" algn="l">
              <a:spcBef>
                <a:spcPts val="0"/>
              </a:spcBef>
              <a:spcAft>
                <a:spcPts val="0"/>
              </a:spcAft>
              <a:buClr>
                <a:schemeClr val="dk2"/>
              </a:buClr>
              <a:buSzPts val="1400"/>
              <a:buChar char="●"/>
            </a:pPr>
            <a:r>
              <a:rPr lang="en"/>
              <a:t>Generatore</a:t>
            </a:r>
            <a:endParaRPr/>
          </a:p>
          <a:p>
            <a:pPr indent="-317500" lvl="0" marL="457200" rtl="0" algn="l">
              <a:spcBef>
                <a:spcPts val="0"/>
              </a:spcBef>
              <a:spcAft>
                <a:spcPts val="0"/>
              </a:spcAft>
              <a:buClr>
                <a:schemeClr val="dk2"/>
              </a:buClr>
              <a:buSzPts val="1400"/>
              <a:buChar char="●"/>
            </a:pPr>
            <a:r>
              <a:rPr lang="en"/>
              <a:t>Discriminatore</a:t>
            </a:r>
            <a:endParaRPr>
              <a:solidFill>
                <a:schemeClr val="lt1"/>
              </a:solidFill>
            </a:endParaRPr>
          </a:p>
        </p:txBody>
      </p:sp>
      <p:sp>
        <p:nvSpPr>
          <p:cNvPr id="2834" name="Google Shape;2834;p63"/>
          <p:cNvSpPr txBox="1"/>
          <p:nvPr/>
        </p:nvSpPr>
        <p:spPr>
          <a:xfrm>
            <a:off x="2394400" y="650325"/>
            <a:ext cx="56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i Jamjuree"/>
              <a:ea typeface="Bai Jamjuree"/>
              <a:cs typeface="Bai Jamjuree"/>
              <a:sym typeface="Bai Jamjuree"/>
            </a:endParaRPr>
          </a:p>
        </p:txBody>
      </p:sp>
      <p:pic>
        <p:nvPicPr>
          <p:cNvPr id="2835" name="Google Shape;2835;p63"/>
          <p:cNvPicPr preferRelativeResize="0"/>
          <p:nvPr/>
        </p:nvPicPr>
        <p:blipFill>
          <a:blip r:embed="rId3">
            <a:alphaModFix/>
          </a:blip>
          <a:stretch>
            <a:fillRect/>
          </a:stretch>
        </p:blipFill>
        <p:spPr>
          <a:xfrm>
            <a:off x="1960850" y="958850"/>
            <a:ext cx="5054823" cy="2166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32"/>
                                        </p:tgtEl>
                                        <p:attrNameLst>
                                          <p:attrName>style.visibility</p:attrName>
                                        </p:attrNameLst>
                                      </p:cBhvr>
                                      <p:to>
                                        <p:strVal val="visible"/>
                                      </p:to>
                                    </p:set>
                                    <p:anim calcmode="lin" valueType="num">
                                      <p:cBhvr additive="base">
                                        <p:cTn dur="1000"/>
                                        <p:tgtEl>
                                          <p:spTgt spid="283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33"/>
                                        </p:tgtEl>
                                        <p:attrNameLst>
                                          <p:attrName>style.visibility</p:attrName>
                                        </p:attrNameLst>
                                      </p:cBhvr>
                                      <p:to>
                                        <p:strVal val="visible"/>
                                      </p:to>
                                    </p:set>
                                    <p:animEffect filter="fade" transition="in">
                                      <p:cBhvr>
                                        <p:cTn dur="1000"/>
                                        <p:tgtEl>
                                          <p:spTgt spid="2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9" name="Shape 2839"/>
        <p:cNvGrpSpPr/>
        <p:nvPr/>
      </p:nvGrpSpPr>
      <p:grpSpPr>
        <a:xfrm>
          <a:off x="0" y="0"/>
          <a:ext cx="0" cy="0"/>
          <a:chOff x="0" y="0"/>
          <a:chExt cx="0" cy="0"/>
        </a:xfrm>
      </p:grpSpPr>
      <p:sp>
        <p:nvSpPr>
          <p:cNvPr id="2840" name="Google Shape;2840;p64"/>
          <p:cNvSpPr txBox="1"/>
          <p:nvPr>
            <p:ph type="title"/>
          </p:nvPr>
        </p:nvSpPr>
        <p:spPr>
          <a:xfrm>
            <a:off x="715500" y="55120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Le architetture</a:t>
            </a:r>
            <a:endParaRPr/>
          </a:p>
        </p:txBody>
      </p:sp>
      <p:sp>
        <p:nvSpPr>
          <p:cNvPr id="2841" name="Google Shape;2841;p64"/>
          <p:cNvSpPr txBox="1"/>
          <p:nvPr>
            <p:ph idx="1" type="subTitle"/>
          </p:nvPr>
        </p:nvSpPr>
        <p:spPr>
          <a:xfrm>
            <a:off x="2261023" y="1159925"/>
            <a:ext cx="220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Generatore</a:t>
            </a:r>
            <a:endParaRPr/>
          </a:p>
        </p:txBody>
      </p:sp>
      <p:sp>
        <p:nvSpPr>
          <p:cNvPr id="2842" name="Google Shape;2842;p64"/>
          <p:cNvSpPr txBox="1"/>
          <p:nvPr>
            <p:ph idx="2" type="subTitle"/>
          </p:nvPr>
        </p:nvSpPr>
        <p:spPr>
          <a:xfrm>
            <a:off x="2261018" y="162437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6,258,659 parametri totali</a:t>
            </a:r>
            <a:endParaRPr/>
          </a:p>
        </p:txBody>
      </p:sp>
      <p:sp>
        <p:nvSpPr>
          <p:cNvPr id="2843" name="Google Shape;2843;p64"/>
          <p:cNvSpPr txBox="1"/>
          <p:nvPr>
            <p:ph idx="3" type="subTitle"/>
          </p:nvPr>
        </p:nvSpPr>
        <p:spPr>
          <a:xfrm>
            <a:off x="2261011" y="2427725"/>
            <a:ext cx="24672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Discriminatore</a:t>
            </a:r>
            <a:endParaRPr/>
          </a:p>
        </p:txBody>
      </p:sp>
      <p:sp>
        <p:nvSpPr>
          <p:cNvPr id="2844" name="Google Shape;2844;p64"/>
          <p:cNvSpPr txBox="1"/>
          <p:nvPr>
            <p:ph idx="4" type="subTitle"/>
          </p:nvPr>
        </p:nvSpPr>
        <p:spPr>
          <a:xfrm>
            <a:off x="2261018" y="289217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1,149,890 parametri totali</a:t>
            </a:r>
            <a:endParaRPr/>
          </a:p>
        </p:txBody>
      </p:sp>
      <p:sp>
        <p:nvSpPr>
          <p:cNvPr id="2845" name="Google Shape;2845;p64"/>
          <p:cNvSpPr/>
          <p:nvPr/>
        </p:nvSpPr>
        <p:spPr>
          <a:xfrm>
            <a:off x="1614215" y="26677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4"/>
          <p:cNvSpPr/>
          <p:nvPr/>
        </p:nvSpPr>
        <p:spPr>
          <a:xfrm>
            <a:off x="1614215" y="1376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7" name="Google Shape;2847;p64"/>
          <p:cNvGrpSpPr/>
          <p:nvPr/>
        </p:nvGrpSpPr>
        <p:grpSpPr>
          <a:xfrm>
            <a:off x="1739124" y="1491489"/>
            <a:ext cx="299787" cy="301002"/>
            <a:chOff x="7025531" y="2456707"/>
            <a:chExt cx="337712" cy="339119"/>
          </a:xfrm>
        </p:grpSpPr>
        <p:sp>
          <p:nvSpPr>
            <p:cNvPr id="2848" name="Google Shape;2848;p64"/>
            <p:cNvSpPr/>
            <p:nvPr/>
          </p:nvSpPr>
          <p:spPr>
            <a:xfrm>
              <a:off x="7025531" y="2456707"/>
              <a:ext cx="337712" cy="287286"/>
            </a:xfrm>
            <a:custGeom>
              <a:rect b="b" l="l" r="r" t="t"/>
              <a:pathLst>
                <a:path extrusionOk="0" h="9765" w="11479">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849" name="Google Shape;2849;p64"/>
            <p:cNvSpPr/>
            <p:nvPr/>
          </p:nvSpPr>
          <p:spPr>
            <a:xfrm>
              <a:off x="7087871" y="2775468"/>
              <a:ext cx="42777" cy="20359"/>
            </a:xfrm>
            <a:custGeom>
              <a:rect b="b" l="l" r="r" t="t"/>
              <a:pathLst>
                <a:path extrusionOk="0" h="692" w="1454">
                  <a:moveTo>
                    <a:pt x="1" y="1"/>
                  </a:moveTo>
                  <a:lnTo>
                    <a:pt x="1" y="692"/>
                  </a:lnTo>
                  <a:lnTo>
                    <a:pt x="1454" y="692"/>
                  </a:lnTo>
                  <a:lnTo>
                    <a:pt x="1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850" name="Google Shape;2850;p64"/>
            <p:cNvSpPr/>
            <p:nvPr/>
          </p:nvSpPr>
          <p:spPr>
            <a:xfrm>
              <a:off x="7173364" y="2775468"/>
              <a:ext cx="42747" cy="20359"/>
            </a:xfrm>
            <a:custGeom>
              <a:rect b="b" l="l" r="r" t="t"/>
              <a:pathLst>
                <a:path extrusionOk="0" h="692" w="1453">
                  <a:moveTo>
                    <a:pt x="0" y="1"/>
                  </a:moveTo>
                  <a:lnTo>
                    <a:pt x="0" y="692"/>
                  </a:lnTo>
                  <a:lnTo>
                    <a:pt x="1453" y="692"/>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851" name="Google Shape;2851;p64"/>
            <p:cNvSpPr/>
            <p:nvPr/>
          </p:nvSpPr>
          <p:spPr>
            <a:xfrm>
              <a:off x="7259534" y="2775468"/>
              <a:ext cx="42777" cy="20359"/>
            </a:xfrm>
            <a:custGeom>
              <a:rect b="b" l="l" r="r" t="t"/>
              <a:pathLst>
                <a:path extrusionOk="0" h="692" w="1454">
                  <a:moveTo>
                    <a:pt x="0" y="1"/>
                  </a:moveTo>
                  <a:lnTo>
                    <a:pt x="0" y="692"/>
                  </a:lnTo>
                  <a:lnTo>
                    <a:pt x="1453" y="692"/>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nvGrpSpPr>
          <p:cNvPr id="2852" name="Google Shape;2852;p64"/>
          <p:cNvGrpSpPr/>
          <p:nvPr/>
        </p:nvGrpSpPr>
        <p:grpSpPr>
          <a:xfrm>
            <a:off x="1739124" y="2794414"/>
            <a:ext cx="299787" cy="301002"/>
            <a:chOff x="7025531" y="2456707"/>
            <a:chExt cx="337712" cy="339119"/>
          </a:xfrm>
        </p:grpSpPr>
        <p:sp>
          <p:nvSpPr>
            <p:cNvPr id="2853" name="Google Shape;2853;p64"/>
            <p:cNvSpPr/>
            <p:nvPr/>
          </p:nvSpPr>
          <p:spPr>
            <a:xfrm flipH="1">
              <a:off x="7025531" y="2456707"/>
              <a:ext cx="337712" cy="287286"/>
            </a:xfrm>
            <a:custGeom>
              <a:rect b="b" l="l" r="r" t="t"/>
              <a:pathLst>
                <a:path extrusionOk="0" h="9765" w="11479">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854" name="Google Shape;2854;p64"/>
            <p:cNvSpPr/>
            <p:nvPr/>
          </p:nvSpPr>
          <p:spPr>
            <a:xfrm>
              <a:off x="7087871" y="2775468"/>
              <a:ext cx="42777" cy="20359"/>
            </a:xfrm>
            <a:custGeom>
              <a:rect b="b" l="l" r="r" t="t"/>
              <a:pathLst>
                <a:path extrusionOk="0" h="692" w="1454">
                  <a:moveTo>
                    <a:pt x="1" y="1"/>
                  </a:moveTo>
                  <a:lnTo>
                    <a:pt x="1" y="692"/>
                  </a:lnTo>
                  <a:lnTo>
                    <a:pt x="1454" y="692"/>
                  </a:lnTo>
                  <a:lnTo>
                    <a:pt x="1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855" name="Google Shape;2855;p64"/>
            <p:cNvSpPr/>
            <p:nvPr/>
          </p:nvSpPr>
          <p:spPr>
            <a:xfrm>
              <a:off x="7173364" y="2775468"/>
              <a:ext cx="42747" cy="20359"/>
            </a:xfrm>
            <a:custGeom>
              <a:rect b="b" l="l" r="r" t="t"/>
              <a:pathLst>
                <a:path extrusionOk="0" h="692" w="1453">
                  <a:moveTo>
                    <a:pt x="0" y="1"/>
                  </a:moveTo>
                  <a:lnTo>
                    <a:pt x="0" y="692"/>
                  </a:lnTo>
                  <a:lnTo>
                    <a:pt x="1453" y="692"/>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856" name="Google Shape;2856;p64"/>
            <p:cNvSpPr/>
            <p:nvPr/>
          </p:nvSpPr>
          <p:spPr>
            <a:xfrm>
              <a:off x="7259534" y="2775468"/>
              <a:ext cx="42777" cy="20359"/>
            </a:xfrm>
            <a:custGeom>
              <a:rect b="b" l="l" r="r" t="t"/>
              <a:pathLst>
                <a:path extrusionOk="0" h="692" w="1454">
                  <a:moveTo>
                    <a:pt x="0" y="1"/>
                  </a:moveTo>
                  <a:lnTo>
                    <a:pt x="0" y="692"/>
                  </a:lnTo>
                  <a:lnTo>
                    <a:pt x="1453" y="692"/>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pic>
        <p:nvPicPr>
          <p:cNvPr id="2857" name="Google Shape;2857;p64"/>
          <p:cNvPicPr preferRelativeResize="0"/>
          <p:nvPr/>
        </p:nvPicPr>
        <p:blipFill>
          <a:blip r:embed="rId3">
            <a:alphaModFix/>
          </a:blip>
          <a:stretch>
            <a:fillRect/>
          </a:stretch>
        </p:blipFill>
        <p:spPr>
          <a:xfrm>
            <a:off x="4805763" y="1173377"/>
            <a:ext cx="2710300" cy="937248"/>
          </a:xfrm>
          <a:prstGeom prst="rect">
            <a:avLst/>
          </a:prstGeom>
          <a:noFill/>
          <a:ln>
            <a:noFill/>
          </a:ln>
        </p:spPr>
      </p:pic>
      <p:pic>
        <p:nvPicPr>
          <p:cNvPr id="2858" name="Google Shape;2858;p64"/>
          <p:cNvPicPr preferRelativeResize="0"/>
          <p:nvPr/>
        </p:nvPicPr>
        <p:blipFill>
          <a:blip r:embed="rId4">
            <a:alphaModFix/>
          </a:blip>
          <a:stretch>
            <a:fillRect/>
          </a:stretch>
        </p:blipFill>
        <p:spPr>
          <a:xfrm>
            <a:off x="4819488" y="2312205"/>
            <a:ext cx="2710301" cy="1061771"/>
          </a:xfrm>
          <a:prstGeom prst="rect">
            <a:avLst/>
          </a:prstGeom>
          <a:noFill/>
          <a:ln>
            <a:noFill/>
          </a:ln>
        </p:spPr>
      </p:pic>
      <p:cxnSp>
        <p:nvCxnSpPr>
          <p:cNvPr id="2859" name="Google Shape;2859;p64"/>
          <p:cNvCxnSpPr/>
          <p:nvPr/>
        </p:nvCxnSpPr>
        <p:spPr>
          <a:xfrm>
            <a:off x="1863750" y="3507725"/>
            <a:ext cx="5416500" cy="0"/>
          </a:xfrm>
          <a:prstGeom prst="straightConnector1">
            <a:avLst/>
          </a:prstGeom>
          <a:noFill/>
          <a:ln cap="flat" cmpd="sng" w="9525">
            <a:solidFill>
              <a:schemeClr val="lt1"/>
            </a:solidFill>
            <a:prstDash val="solid"/>
            <a:round/>
            <a:headEnd len="med" w="med" type="none"/>
            <a:tailEnd len="med" w="med" type="none"/>
          </a:ln>
        </p:spPr>
      </p:cxnSp>
      <p:sp>
        <p:nvSpPr>
          <p:cNvPr id="2860" name="Google Shape;2860;p64"/>
          <p:cNvSpPr txBox="1"/>
          <p:nvPr/>
        </p:nvSpPr>
        <p:spPr>
          <a:xfrm>
            <a:off x="3744300" y="3596500"/>
            <a:ext cx="16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Esempi Generati</a:t>
            </a:r>
            <a:endParaRPr>
              <a:solidFill>
                <a:schemeClr val="lt1"/>
              </a:solidFill>
              <a:latin typeface="Bai Jamjuree"/>
              <a:ea typeface="Bai Jamjuree"/>
              <a:cs typeface="Bai Jamjuree"/>
              <a:sym typeface="Bai Jamjuree"/>
            </a:endParaRPr>
          </a:p>
        </p:txBody>
      </p:sp>
      <p:pic>
        <p:nvPicPr>
          <p:cNvPr id="2861" name="Google Shape;2861;p64"/>
          <p:cNvPicPr preferRelativeResize="0"/>
          <p:nvPr/>
        </p:nvPicPr>
        <p:blipFill>
          <a:blip r:embed="rId5">
            <a:alphaModFix/>
          </a:blip>
          <a:stretch>
            <a:fillRect/>
          </a:stretch>
        </p:blipFill>
        <p:spPr>
          <a:xfrm>
            <a:off x="3120175" y="3641475"/>
            <a:ext cx="555500" cy="555500"/>
          </a:xfrm>
          <a:prstGeom prst="rect">
            <a:avLst/>
          </a:prstGeom>
          <a:noFill/>
          <a:ln>
            <a:noFill/>
          </a:ln>
        </p:spPr>
      </p:pic>
      <p:pic>
        <p:nvPicPr>
          <p:cNvPr id="2862" name="Google Shape;2862;p64"/>
          <p:cNvPicPr preferRelativeResize="0"/>
          <p:nvPr/>
        </p:nvPicPr>
        <p:blipFill>
          <a:blip r:embed="rId6">
            <a:alphaModFix/>
          </a:blip>
          <a:stretch>
            <a:fillRect/>
          </a:stretch>
        </p:blipFill>
        <p:spPr>
          <a:xfrm>
            <a:off x="5399700" y="3641475"/>
            <a:ext cx="555500" cy="555500"/>
          </a:xfrm>
          <a:prstGeom prst="rect">
            <a:avLst/>
          </a:prstGeom>
          <a:noFill/>
          <a:ln>
            <a:noFill/>
          </a:ln>
        </p:spPr>
      </p:pic>
      <p:pic>
        <p:nvPicPr>
          <p:cNvPr id="2863" name="Google Shape;2863;p64"/>
          <p:cNvPicPr preferRelativeResize="0"/>
          <p:nvPr/>
        </p:nvPicPr>
        <p:blipFill>
          <a:blip r:embed="rId7">
            <a:alphaModFix/>
          </a:blip>
          <a:stretch>
            <a:fillRect/>
          </a:stretch>
        </p:blipFill>
        <p:spPr>
          <a:xfrm>
            <a:off x="1863750" y="3695525"/>
            <a:ext cx="1187801" cy="1247949"/>
          </a:xfrm>
          <a:prstGeom prst="rect">
            <a:avLst/>
          </a:prstGeom>
          <a:noFill/>
          <a:ln>
            <a:noFill/>
          </a:ln>
        </p:spPr>
      </p:pic>
      <p:pic>
        <p:nvPicPr>
          <p:cNvPr id="2864" name="Google Shape;2864;p64"/>
          <p:cNvPicPr preferRelativeResize="0"/>
          <p:nvPr/>
        </p:nvPicPr>
        <p:blipFill>
          <a:blip r:embed="rId8">
            <a:alphaModFix/>
          </a:blip>
          <a:stretch>
            <a:fillRect/>
          </a:stretch>
        </p:blipFill>
        <p:spPr>
          <a:xfrm>
            <a:off x="6058850" y="3641474"/>
            <a:ext cx="1221397" cy="1247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40"/>
                                        </p:tgtEl>
                                        <p:attrNameLst>
                                          <p:attrName>style.visibility</p:attrName>
                                        </p:attrNameLst>
                                      </p:cBhvr>
                                      <p:to>
                                        <p:strVal val="visible"/>
                                      </p:to>
                                    </p:set>
                                    <p:anim calcmode="lin" valueType="num">
                                      <p:cBhvr additive="base">
                                        <p:cTn dur="1000"/>
                                        <p:tgtEl>
                                          <p:spTgt spid="284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41"/>
                                        </p:tgtEl>
                                        <p:attrNameLst>
                                          <p:attrName>style.visibility</p:attrName>
                                        </p:attrNameLst>
                                      </p:cBhvr>
                                      <p:to>
                                        <p:strVal val="visible"/>
                                      </p:to>
                                    </p:set>
                                    <p:animEffect filter="fade" transition="in">
                                      <p:cBhvr>
                                        <p:cTn dur="1000"/>
                                        <p:tgtEl>
                                          <p:spTgt spid="2841"/>
                                        </p:tgtEl>
                                      </p:cBhvr>
                                    </p:animEffect>
                                  </p:childTnLst>
                                </p:cTn>
                              </p:par>
                              <p:par>
                                <p:cTn fill="hold" nodeType="withEffect" presetClass="entr" presetID="10" presetSubtype="0">
                                  <p:stCondLst>
                                    <p:cond delay="0"/>
                                  </p:stCondLst>
                                  <p:childTnLst>
                                    <p:set>
                                      <p:cBhvr>
                                        <p:cTn dur="1" fill="hold">
                                          <p:stCondLst>
                                            <p:cond delay="0"/>
                                          </p:stCondLst>
                                        </p:cTn>
                                        <p:tgtEl>
                                          <p:spTgt spid="2842"/>
                                        </p:tgtEl>
                                        <p:attrNameLst>
                                          <p:attrName>style.visibility</p:attrName>
                                        </p:attrNameLst>
                                      </p:cBhvr>
                                      <p:to>
                                        <p:strVal val="visible"/>
                                      </p:to>
                                    </p:set>
                                    <p:animEffect filter="fade" transition="in">
                                      <p:cBhvr>
                                        <p:cTn dur="1000"/>
                                        <p:tgtEl>
                                          <p:spTgt spid="2842"/>
                                        </p:tgtEl>
                                      </p:cBhvr>
                                    </p:animEffect>
                                  </p:childTnLst>
                                </p:cTn>
                              </p:par>
                              <p:par>
                                <p:cTn fill="hold" nodeType="withEffect" presetClass="entr" presetID="10" presetSubtype="0">
                                  <p:stCondLst>
                                    <p:cond delay="0"/>
                                  </p:stCondLst>
                                  <p:childTnLst>
                                    <p:set>
                                      <p:cBhvr>
                                        <p:cTn dur="1" fill="hold">
                                          <p:stCondLst>
                                            <p:cond delay="0"/>
                                          </p:stCondLst>
                                        </p:cTn>
                                        <p:tgtEl>
                                          <p:spTgt spid="2843"/>
                                        </p:tgtEl>
                                        <p:attrNameLst>
                                          <p:attrName>style.visibility</p:attrName>
                                        </p:attrNameLst>
                                      </p:cBhvr>
                                      <p:to>
                                        <p:strVal val="visible"/>
                                      </p:to>
                                    </p:set>
                                    <p:animEffect filter="fade" transition="in">
                                      <p:cBhvr>
                                        <p:cTn dur="1000"/>
                                        <p:tgtEl>
                                          <p:spTgt spid="2843"/>
                                        </p:tgtEl>
                                      </p:cBhvr>
                                    </p:animEffect>
                                  </p:childTnLst>
                                </p:cTn>
                              </p:par>
                              <p:par>
                                <p:cTn fill="hold" nodeType="withEffect" presetClass="entr" presetID="10" presetSubtype="0">
                                  <p:stCondLst>
                                    <p:cond delay="0"/>
                                  </p:stCondLst>
                                  <p:childTnLst>
                                    <p:set>
                                      <p:cBhvr>
                                        <p:cTn dur="1" fill="hold">
                                          <p:stCondLst>
                                            <p:cond delay="0"/>
                                          </p:stCondLst>
                                        </p:cTn>
                                        <p:tgtEl>
                                          <p:spTgt spid="2844"/>
                                        </p:tgtEl>
                                        <p:attrNameLst>
                                          <p:attrName>style.visibility</p:attrName>
                                        </p:attrNameLst>
                                      </p:cBhvr>
                                      <p:to>
                                        <p:strVal val="visible"/>
                                      </p:to>
                                    </p:set>
                                    <p:animEffect filter="fade" transition="in">
                                      <p:cBhvr>
                                        <p:cTn dur="1000"/>
                                        <p:tgtEl>
                                          <p:spTgt spid="2844"/>
                                        </p:tgtEl>
                                      </p:cBhvr>
                                    </p:animEffect>
                                  </p:childTnLst>
                                </p:cTn>
                              </p:par>
                              <p:par>
                                <p:cTn fill="hold" nodeType="withEffect" presetClass="entr" presetID="23" presetSubtype="16">
                                  <p:stCondLst>
                                    <p:cond delay="0"/>
                                  </p:stCondLst>
                                  <p:childTnLst>
                                    <p:set>
                                      <p:cBhvr>
                                        <p:cTn dur="1" fill="hold">
                                          <p:stCondLst>
                                            <p:cond delay="0"/>
                                          </p:stCondLst>
                                        </p:cTn>
                                        <p:tgtEl>
                                          <p:spTgt spid="2845"/>
                                        </p:tgtEl>
                                        <p:attrNameLst>
                                          <p:attrName>style.visibility</p:attrName>
                                        </p:attrNameLst>
                                      </p:cBhvr>
                                      <p:to>
                                        <p:strVal val="visible"/>
                                      </p:to>
                                    </p:set>
                                    <p:anim calcmode="lin" valueType="num">
                                      <p:cBhvr additive="base">
                                        <p:cTn dur="1000"/>
                                        <p:tgtEl>
                                          <p:spTgt spid="2845"/>
                                        </p:tgtEl>
                                        <p:attrNameLst>
                                          <p:attrName>ppt_w</p:attrName>
                                        </p:attrNameLst>
                                      </p:cBhvr>
                                      <p:tavLst>
                                        <p:tav fmla="" tm="0">
                                          <p:val>
                                            <p:strVal val="0"/>
                                          </p:val>
                                        </p:tav>
                                        <p:tav fmla="" tm="100000">
                                          <p:val>
                                            <p:strVal val="#ppt_w"/>
                                          </p:val>
                                        </p:tav>
                                      </p:tavLst>
                                    </p:anim>
                                    <p:anim calcmode="lin" valueType="num">
                                      <p:cBhvr additive="base">
                                        <p:cTn dur="1000"/>
                                        <p:tgtEl>
                                          <p:spTgt spid="28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46"/>
                                        </p:tgtEl>
                                        <p:attrNameLst>
                                          <p:attrName>style.visibility</p:attrName>
                                        </p:attrNameLst>
                                      </p:cBhvr>
                                      <p:to>
                                        <p:strVal val="visible"/>
                                      </p:to>
                                    </p:set>
                                    <p:anim calcmode="lin" valueType="num">
                                      <p:cBhvr additive="base">
                                        <p:cTn dur="1000"/>
                                        <p:tgtEl>
                                          <p:spTgt spid="2846"/>
                                        </p:tgtEl>
                                        <p:attrNameLst>
                                          <p:attrName>ppt_w</p:attrName>
                                        </p:attrNameLst>
                                      </p:cBhvr>
                                      <p:tavLst>
                                        <p:tav fmla="" tm="0">
                                          <p:val>
                                            <p:strVal val="0"/>
                                          </p:val>
                                        </p:tav>
                                        <p:tav fmla="" tm="100000">
                                          <p:val>
                                            <p:strVal val="#ppt_w"/>
                                          </p:val>
                                        </p:tav>
                                      </p:tavLst>
                                    </p:anim>
                                    <p:anim calcmode="lin" valueType="num">
                                      <p:cBhvr additive="base">
                                        <p:cTn dur="1000"/>
                                        <p:tgtEl>
                                          <p:spTgt spid="284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847"/>
                                        </p:tgtEl>
                                        <p:attrNameLst>
                                          <p:attrName>style.visibility</p:attrName>
                                        </p:attrNameLst>
                                      </p:cBhvr>
                                      <p:to>
                                        <p:strVal val="visible"/>
                                      </p:to>
                                    </p:set>
                                    <p:animEffect filter="fade" transition="in">
                                      <p:cBhvr>
                                        <p:cTn dur="1000"/>
                                        <p:tgtEl>
                                          <p:spTgt spid="2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65"/>
          <p:cNvSpPr txBox="1"/>
          <p:nvPr>
            <p:ph type="title"/>
          </p:nvPr>
        </p:nvSpPr>
        <p:spPr>
          <a:xfrm>
            <a:off x="685800" y="1138900"/>
            <a:ext cx="3175200" cy="794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Problematiche riscontrate</a:t>
            </a:r>
            <a:endParaRPr/>
          </a:p>
        </p:txBody>
      </p:sp>
      <p:sp>
        <p:nvSpPr>
          <p:cNvPr id="2870" name="Google Shape;2870;p65"/>
          <p:cNvSpPr txBox="1"/>
          <p:nvPr>
            <p:ph idx="1" type="subTitle"/>
          </p:nvPr>
        </p:nvSpPr>
        <p:spPr>
          <a:xfrm>
            <a:off x="685800" y="1933300"/>
            <a:ext cx="3856200" cy="168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Durante lo sviluppo e il testing della GAN, sono sorte diverse problematiche che hanno rallentato notevolmente gli sviluppi del team.</a:t>
            </a:r>
            <a:endParaRPr/>
          </a:p>
          <a:p>
            <a:pPr indent="-317500" lvl="0" marL="457200" rtl="0" algn="just">
              <a:spcBef>
                <a:spcPts val="0"/>
              </a:spcBef>
              <a:spcAft>
                <a:spcPts val="0"/>
              </a:spcAft>
              <a:buSzPts val="1400"/>
              <a:buChar char="●"/>
            </a:pPr>
            <a:r>
              <a:rPr lang="en"/>
              <a:t>Tempo di addestramento</a:t>
            </a:r>
            <a:endParaRPr/>
          </a:p>
          <a:p>
            <a:pPr indent="-317500" lvl="0" marL="457200" rtl="0" algn="just">
              <a:spcBef>
                <a:spcPts val="0"/>
              </a:spcBef>
              <a:spcAft>
                <a:spcPts val="0"/>
              </a:spcAft>
              <a:buSzPts val="1400"/>
              <a:buChar char="●"/>
            </a:pPr>
            <a:r>
              <a:rPr lang="en"/>
              <a:t>Risorse per l’addestramento</a:t>
            </a:r>
            <a:endParaRPr/>
          </a:p>
          <a:p>
            <a:pPr indent="-317500" lvl="0" marL="457200" rtl="0" algn="just">
              <a:spcBef>
                <a:spcPts val="0"/>
              </a:spcBef>
              <a:spcAft>
                <a:spcPts val="0"/>
              </a:spcAft>
              <a:buSzPts val="1400"/>
              <a:buChar char="●"/>
            </a:pPr>
            <a:r>
              <a:rPr lang="en"/>
              <a:t>Tuning degli Iperparametri</a:t>
            </a:r>
            <a:endParaRPr/>
          </a:p>
          <a:p>
            <a:pPr indent="-317500" lvl="0" marL="457200" rtl="0" algn="just">
              <a:spcBef>
                <a:spcPts val="0"/>
              </a:spcBef>
              <a:spcAft>
                <a:spcPts val="0"/>
              </a:spcAft>
              <a:buSzPts val="1400"/>
              <a:buChar char="●"/>
            </a:pPr>
            <a:r>
              <a:rPr lang="en"/>
              <a:t>Architettura</a:t>
            </a:r>
            <a:endParaRPr/>
          </a:p>
          <a:p>
            <a:pPr indent="-317500" lvl="0" marL="457200" rtl="0" algn="just">
              <a:spcBef>
                <a:spcPts val="0"/>
              </a:spcBef>
              <a:spcAft>
                <a:spcPts val="0"/>
              </a:spcAft>
              <a:buSzPts val="1400"/>
              <a:buChar char="●"/>
            </a:pPr>
            <a:r>
              <a:rPr lang="en"/>
              <a:t>Dataset</a:t>
            </a:r>
            <a:endParaRPr/>
          </a:p>
        </p:txBody>
      </p:sp>
      <p:grpSp>
        <p:nvGrpSpPr>
          <p:cNvPr id="2871" name="Google Shape;2871;p65"/>
          <p:cNvGrpSpPr/>
          <p:nvPr/>
        </p:nvGrpSpPr>
        <p:grpSpPr>
          <a:xfrm rot="5400000">
            <a:off x="1273912" y="4127100"/>
            <a:ext cx="357454" cy="956304"/>
            <a:chOff x="357713" y="600975"/>
            <a:chExt cx="357454" cy="956304"/>
          </a:xfrm>
        </p:grpSpPr>
        <p:sp>
          <p:nvSpPr>
            <p:cNvPr id="2872" name="Google Shape;2872;p6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2876" name="Google Shape;2876;p65"/>
          <p:cNvGraphicFramePr/>
          <p:nvPr/>
        </p:nvGraphicFramePr>
        <p:xfrm>
          <a:off x="5297875" y="1788375"/>
          <a:ext cx="3000000" cy="3000000"/>
        </p:xfrm>
        <a:graphic>
          <a:graphicData uri="http://schemas.openxmlformats.org/drawingml/2006/table">
            <a:tbl>
              <a:tblPr>
                <a:noFill/>
                <a:tableStyleId>{3953D76D-9FB0-4073-AEB8-2279DFCF5603}</a:tableStyleId>
              </a:tblPr>
              <a:tblGrid>
                <a:gridCol w="2391125"/>
              </a:tblGrid>
              <a:tr h="360300">
                <a:tc>
                  <a:txBody>
                    <a:bodyPr/>
                    <a:lstStyle/>
                    <a:p>
                      <a:pPr indent="0" lvl="0" marL="0" rtl="0" algn="l">
                        <a:spcBef>
                          <a:spcPts val="0"/>
                        </a:spcBef>
                        <a:spcAft>
                          <a:spcPts val="0"/>
                        </a:spcAft>
                        <a:buNone/>
                      </a:pPr>
                      <a:r>
                        <a:rPr lang="en">
                          <a:solidFill>
                            <a:schemeClr val="lt1"/>
                          </a:solidFill>
                        </a:rPr>
                        <a:t>Batch size</a:t>
                      </a:r>
                      <a:endParaRPr>
                        <a:solidFill>
                          <a:schemeClr val="lt1"/>
                        </a:solidFill>
                      </a:endParaRPr>
                    </a:p>
                  </a:txBody>
                  <a:tcPr marT="91425" marB="91425" marR="91425" marL="91425"/>
                </a:tc>
              </a:tr>
              <a:tr h="389875">
                <a:tc>
                  <a:txBody>
                    <a:bodyPr/>
                    <a:lstStyle/>
                    <a:p>
                      <a:pPr indent="0" lvl="0" marL="0" rtl="0" algn="l">
                        <a:spcBef>
                          <a:spcPts val="0"/>
                        </a:spcBef>
                        <a:spcAft>
                          <a:spcPts val="0"/>
                        </a:spcAft>
                        <a:buNone/>
                      </a:pPr>
                      <a:r>
                        <a:rPr lang="en">
                          <a:solidFill>
                            <a:schemeClr val="lt1"/>
                          </a:solidFill>
                        </a:rPr>
                        <a:t>Noise dimension</a:t>
                      </a:r>
                      <a:endParaRPr>
                        <a:solidFill>
                          <a:schemeClr val="lt1"/>
                        </a:solidFill>
                      </a:endParaRPr>
                    </a:p>
                  </a:txBody>
                  <a:tcPr marT="91425" marB="91425" marR="91425" marL="91425"/>
                </a:tc>
              </a:tr>
              <a:tr h="389875">
                <a:tc>
                  <a:txBody>
                    <a:bodyPr/>
                    <a:lstStyle/>
                    <a:p>
                      <a:pPr indent="0" lvl="0" marL="0" rtl="0" algn="l">
                        <a:spcBef>
                          <a:spcPts val="0"/>
                        </a:spcBef>
                        <a:spcAft>
                          <a:spcPts val="0"/>
                        </a:spcAft>
                        <a:buNone/>
                      </a:pPr>
                      <a:r>
                        <a:rPr lang="en">
                          <a:solidFill>
                            <a:schemeClr val="lt1"/>
                          </a:solidFill>
                        </a:rPr>
                        <a:t>Weight Initialization params</a:t>
                      </a:r>
                      <a:endParaRPr>
                        <a:solidFill>
                          <a:schemeClr val="lt1"/>
                        </a:solidFill>
                      </a:endParaRPr>
                    </a:p>
                  </a:txBody>
                  <a:tcPr marT="91425" marB="91425" marR="91425" marL="91425"/>
                </a:tc>
              </a:tr>
              <a:tr h="389875">
                <a:tc>
                  <a:txBody>
                    <a:bodyPr/>
                    <a:lstStyle/>
                    <a:p>
                      <a:pPr indent="0" lvl="0" marL="0" rtl="0" algn="l">
                        <a:spcBef>
                          <a:spcPts val="0"/>
                        </a:spcBef>
                        <a:spcAft>
                          <a:spcPts val="0"/>
                        </a:spcAft>
                        <a:buNone/>
                      </a:pPr>
                      <a:r>
                        <a:rPr lang="en">
                          <a:solidFill>
                            <a:schemeClr val="lt1"/>
                          </a:solidFill>
                        </a:rPr>
                        <a:t>Dropout rate</a:t>
                      </a:r>
                      <a:endParaRPr>
                        <a:solidFill>
                          <a:schemeClr val="lt1"/>
                        </a:solidFill>
                      </a:endParaRPr>
                    </a:p>
                  </a:txBody>
                  <a:tcPr marT="91425" marB="91425" marR="91425" marL="91425"/>
                </a:tc>
              </a:tr>
              <a:tr h="389875">
                <a:tc>
                  <a:txBody>
                    <a:bodyPr/>
                    <a:lstStyle/>
                    <a:p>
                      <a:pPr indent="0" lvl="0" marL="0" rtl="0" algn="l">
                        <a:spcBef>
                          <a:spcPts val="0"/>
                        </a:spcBef>
                        <a:spcAft>
                          <a:spcPts val="0"/>
                        </a:spcAft>
                        <a:buNone/>
                      </a:pPr>
                      <a:r>
                        <a:rPr lang="en">
                          <a:solidFill>
                            <a:schemeClr val="lt1"/>
                          </a:solidFill>
                        </a:rPr>
                        <a:t>Leaky relu slope</a:t>
                      </a:r>
                      <a:endParaRPr>
                        <a:solidFill>
                          <a:schemeClr val="lt1"/>
                        </a:solidFill>
                      </a:endParaRPr>
                    </a:p>
                  </a:txBody>
                  <a:tcPr marT="91425" marB="91425" marR="91425" marL="91425"/>
                </a:tc>
              </a:tr>
            </a:tbl>
          </a:graphicData>
        </a:graphic>
      </p:graphicFrame>
      <p:sp>
        <p:nvSpPr>
          <p:cNvPr id="2877" name="Google Shape;2877;p65"/>
          <p:cNvSpPr/>
          <p:nvPr/>
        </p:nvSpPr>
        <p:spPr>
          <a:xfrm>
            <a:off x="6314811" y="1283389"/>
            <a:ext cx="357274" cy="356797"/>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871"/>
                                        </p:tgtEl>
                                        <p:attrNameLst>
                                          <p:attrName>style.visibility</p:attrName>
                                        </p:attrNameLst>
                                      </p:cBhvr>
                                      <p:to>
                                        <p:strVal val="visible"/>
                                      </p:to>
                                    </p:set>
                                    <p:anim calcmode="lin" valueType="num">
                                      <p:cBhvr additive="base">
                                        <p:cTn dur="1000"/>
                                        <p:tgtEl>
                                          <p:spTgt spid="287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2870"/>
                                        </p:tgtEl>
                                        <p:attrNameLst>
                                          <p:attrName>style.visibility</p:attrName>
                                        </p:attrNameLst>
                                      </p:cBhvr>
                                      <p:to>
                                        <p:strVal val="visible"/>
                                      </p:to>
                                    </p:set>
                                    <p:animEffect filter="fade" transition="in">
                                      <p:cBhvr>
                                        <p:cTn dur="1000"/>
                                        <p:tgtEl>
                                          <p:spTgt spid="2870"/>
                                        </p:tgtEl>
                                      </p:cBhvr>
                                    </p:animEffect>
                                  </p:childTnLst>
                                </p:cTn>
                              </p:par>
                              <p:par>
                                <p:cTn fill="hold" nodeType="withEffect" presetClass="entr" presetID="2" presetSubtype="2">
                                  <p:stCondLst>
                                    <p:cond delay="0"/>
                                  </p:stCondLst>
                                  <p:childTnLst>
                                    <p:set>
                                      <p:cBhvr>
                                        <p:cTn dur="1" fill="hold">
                                          <p:stCondLst>
                                            <p:cond delay="0"/>
                                          </p:stCondLst>
                                        </p:cTn>
                                        <p:tgtEl>
                                          <p:spTgt spid="2869"/>
                                        </p:tgtEl>
                                        <p:attrNameLst>
                                          <p:attrName>style.visibility</p:attrName>
                                        </p:attrNameLst>
                                      </p:cBhvr>
                                      <p:to>
                                        <p:strVal val="visible"/>
                                      </p:to>
                                    </p:set>
                                    <p:anim calcmode="lin" valueType="num">
                                      <p:cBhvr additive="base">
                                        <p:cTn dur="1000"/>
                                        <p:tgtEl>
                                          <p:spTgt spid="28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1" name="Shape 2881"/>
        <p:cNvGrpSpPr/>
        <p:nvPr/>
      </p:nvGrpSpPr>
      <p:grpSpPr>
        <a:xfrm>
          <a:off x="0" y="0"/>
          <a:ext cx="0" cy="0"/>
          <a:chOff x="0" y="0"/>
          <a:chExt cx="0" cy="0"/>
        </a:xfrm>
      </p:grpSpPr>
      <p:sp>
        <p:nvSpPr>
          <p:cNvPr id="2882" name="Google Shape;2882;p66"/>
          <p:cNvSpPr txBox="1"/>
          <p:nvPr/>
        </p:nvSpPr>
        <p:spPr>
          <a:xfrm>
            <a:off x="1795200" y="1009000"/>
            <a:ext cx="5553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900">
                <a:solidFill>
                  <a:schemeClr val="lt1"/>
                </a:solidFill>
                <a:latin typeface="Aldrich"/>
                <a:ea typeface="Aldrich"/>
                <a:cs typeface="Aldrich"/>
                <a:sym typeface="Aldrich"/>
              </a:rPr>
              <a:t>Risultati dell’addestramento</a:t>
            </a:r>
            <a:endParaRPr sz="2900">
              <a:solidFill>
                <a:schemeClr val="lt1"/>
              </a:solidFill>
              <a:latin typeface="Aldrich"/>
              <a:ea typeface="Aldrich"/>
              <a:cs typeface="Aldrich"/>
              <a:sym typeface="Aldrich"/>
            </a:endParaRPr>
          </a:p>
          <a:p>
            <a:pPr indent="0" lvl="0" marL="0" rtl="0" algn="l">
              <a:spcBef>
                <a:spcPts val="0"/>
              </a:spcBef>
              <a:spcAft>
                <a:spcPts val="0"/>
              </a:spcAft>
              <a:buNone/>
            </a:pPr>
            <a:r>
              <a:t/>
            </a:r>
            <a:endParaRPr sz="1300">
              <a:solidFill>
                <a:schemeClr val="lt1"/>
              </a:solidFill>
              <a:latin typeface="Bai Jamjuree"/>
              <a:ea typeface="Bai Jamjuree"/>
              <a:cs typeface="Bai Jamjuree"/>
              <a:sym typeface="Bai Jamjuree"/>
            </a:endParaRPr>
          </a:p>
          <a:p>
            <a:pPr indent="0" lvl="0" marL="0" rtl="0" algn="ctr">
              <a:spcBef>
                <a:spcPts val="0"/>
              </a:spcBef>
              <a:spcAft>
                <a:spcPts val="0"/>
              </a:spcAft>
              <a:buNone/>
            </a:pPr>
            <a:r>
              <a:rPr lang="en">
                <a:solidFill>
                  <a:schemeClr val="lt1"/>
                </a:solidFill>
                <a:latin typeface="Bai Jamjuree"/>
                <a:ea typeface="Bai Jamjuree"/>
                <a:cs typeface="Bai Jamjuree"/>
                <a:sym typeface="Bai Jamjuree"/>
              </a:rPr>
              <a:t>La GAN è stata addestrata due volte, una prima volta utilizzando solamente i gatti come input, una seconda volta utilizzando solamente i cani.</a:t>
            </a:r>
            <a:endParaRPr>
              <a:solidFill>
                <a:schemeClr val="lt1"/>
              </a:solidFill>
              <a:latin typeface="Bai Jamjuree"/>
              <a:ea typeface="Bai Jamjuree"/>
              <a:cs typeface="Bai Jamjuree"/>
              <a:sym typeface="Bai Jamjuree"/>
            </a:endParaRPr>
          </a:p>
        </p:txBody>
      </p:sp>
      <p:cxnSp>
        <p:nvCxnSpPr>
          <p:cNvPr id="2883" name="Google Shape;2883;p66"/>
          <p:cNvCxnSpPr/>
          <p:nvPr/>
        </p:nvCxnSpPr>
        <p:spPr>
          <a:xfrm>
            <a:off x="1499400" y="2566800"/>
            <a:ext cx="6145200" cy="9900"/>
          </a:xfrm>
          <a:prstGeom prst="straightConnector1">
            <a:avLst/>
          </a:prstGeom>
          <a:noFill/>
          <a:ln cap="flat" cmpd="sng" w="9525">
            <a:solidFill>
              <a:schemeClr val="lt1"/>
            </a:solidFill>
            <a:prstDash val="solid"/>
            <a:round/>
            <a:headEnd len="med" w="med" type="none"/>
            <a:tailEnd len="med" w="med" type="none"/>
          </a:ln>
        </p:spPr>
      </p:cxnSp>
      <p:pic>
        <p:nvPicPr>
          <p:cNvPr id="2884" name="Google Shape;2884;p66"/>
          <p:cNvPicPr preferRelativeResize="0"/>
          <p:nvPr/>
        </p:nvPicPr>
        <p:blipFill>
          <a:blip r:embed="rId3">
            <a:alphaModFix/>
          </a:blip>
          <a:stretch>
            <a:fillRect/>
          </a:stretch>
        </p:blipFill>
        <p:spPr>
          <a:xfrm>
            <a:off x="4674475" y="3399450"/>
            <a:ext cx="3069399" cy="1591651"/>
          </a:xfrm>
          <a:prstGeom prst="rect">
            <a:avLst/>
          </a:prstGeom>
          <a:noFill/>
          <a:ln>
            <a:noFill/>
          </a:ln>
        </p:spPr>
      </p:pic>
      <p:pic>
        <p:nvPicPr>
          <p:cNvPr id="2885" name="Google Shape;2885;p66"/>
          <p:cNvPicPr preferRelativeResize="0"/>
          <p:nvPr/>
        </p:nvPicPr>
        <p:blipFill>
          <a:blip r:embed="rId4">
            <a:alphaModFix/>
          </a:blip>
          <a:stretch>
            <a:fillRect/>
          </a:stretch>
        </p:blipFill>
        <p:spPr>
          <a:xfrm>
            <a:off x="1499400" y="3399450"/>
            <a:ext cx="3069399" cy="1591651"/>
          </a:xfrm>
          <a:prstGeom prst="rect">
            <a:avLst/>
          </a:prstGeom>
          <a:noFill/>
          <a:ln>
            <a:noFill/>
          </a:ln>
        </p:spPr>
      </p:pic>
      <p:pic>
        <p:nvPicPr>
          <p:cNvPr id="2886" name="Google Shape;2886;p66"/>
          <p:cNvPicPr preferRelativeResize="0"/>
          <p:nvPr/>
        </p:nvPicPr>
        <p:blipFill>
          <a:blip r:embed="rId5">
            <a:alphaModFix/>
          </a:blip>
          <a:stretch>
            <a:fillRect/>
          </a:stretch>
        </p:blipFill>
        <p:spPr>
          <a:xfrm>
            <a:off x="5931425" y="2710325"/>
            <a:ext cx="555500" cy="555500"/>
          </a:xfrm>
          <a:prstGeom prst="rect">
            <a:avLst/>
          </a:prstGeom>
          <a:noFill/>
          <a:ln>
            <a:noFill/>
          </a:ln>
        </p:spPr>
      </p:pic>
      <p:pic>
        <p:nvPicPr>
          <p:cNvPr id="2887" name="Google Shape;2887;p66"/>
          <p:cNvPicPr preferRelativeResize="0"/>
          <p:nvPr/>
        </p:nvPicPr>
        <p:blipFill>
          <a:blip r:embed="rId6">
            <a:alphaModFix/>
          </a:blip>
          <a:stretch>
            <a:fillRect/>
          </a:stretch>
        </p:blipFill>
        <p:spPr>
          <a:xfrm>
            <a:off x="2756350" y="2710325"/>
            <a:ext cx="555500" cy="555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1" name="Shape 2891"/>
        <p:cNvGrpSpPr/>
        <p:nvPr/>
      </p:nvGrpSpPr>
      <p:grpSpPr>
        <a:xfrm>
          <a:off x="0" y="0"/>
          <a:ext cx="0" cy="0"/>
          <a:chOff x="0" y="0"/>
          <a:chExt cx="0" cy="0"/>
        </a:xfrm>
      </p:grpSpPr>
      <p:sp>
        <p:nvSpPr>
          <p:cNvPr id="2892" name="Google Shape;2892;p67"/>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300"/>
              <a:t>CycleGAN</a:t>
            </a:r>
            <a:endParaRPr sz="4300"/>
          </a:p>
        </p:txBody>
      </p:sp>
      <p:pic>
        <p:nvPicPr>
          <p:cNvPr id="2893" name="Google Shape;2893;p67"/>
          <p:cNvPicPr preferRelativeResize="0"/>
          <p:nvPr/>
        </p:nvPicPr>
        <p:blipFill>
          <a:blip r:embed="rId3">
            <a:alphaModFix/>
          </a:blip>
          <a:stretch>
            <a:fillRect/>
          </a:stretch>
        </p:blipFill>
        <p:spPr>
          <a:xfrm>
            <a:off x="5636825" y="1087913"/>
            <a:ext cx="4256400" cy="3107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893"/>
                                        </p:tgtEl>
                                        <p:attrNameLst>
                                          <p:attrName>style.visibility</p:attrName>
                                        </p:attrNameLst>
                                      </p:cBhvr>
                                      <p:to>
                                        <p:strVal val="visible"/>
                                      </p:to>
                                    </p:set>
                                    <p:anim calcmode="lin" valueType="num">
                                      <p:cBhvr additive="base">
                                        <p:cTn dur="1000"/>
                                        <p:tgtEl>
                                          <p:spTgt spid="28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892"/>
                                        </p:tgtEl>
                                        <p:attrNameLst>
                                          <p:attrName>style.visibility</p:attrName>
                                        </p:attrNameLst>
                                      </p:cBhvr>
                                      <p:to>
                                        <p:strVal val="visible"/>
                                      </p:to>
                                    </p:set>
                                    <p:anim calcmode="lin" valueType="num">
                                      <p:cBhvr additive="base">
                                        <p:cTn dur="1000"/>
                                        <p:tgtEl>
                                          <p:spTgt spid="289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sp>
        <p:nvSpPr>
          <p:cNvPr id="2898" name="Google Shape;2898;p6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CycleGAN</a:t>
            </a:r>
            <a:endParaRPr/>
          </a:p>
        </p:txBody>
      </p:sp>
      <p:sp>
        <p:nvSpPr>
          <p:cNvPr id="2899" name="Google Shape;2899;p68"/>
          <p:cNvSpPr txBox="1"/>
          <p:nvPr>
            <p:ph idx="1" type="body"/>
          </p:nvPr>
        </p:nvSpPr>
        <p:spPr>
          <a:xfrm>
            <a:off x="1221000" y="2541600"/>
            <a:ext cx="6702000" cy="138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Concetti chiave di una CycleGAN</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dk2"/>
              </a:buClr>
              <a:buSzPts val="1400"/>
              <a:buChar char="●"/>
            </a:pPr>
            <a:r>
              <a:rPr lang="en"/>
              <a:t>Unpaired image-to-image translation</a:t>
            </a:r>
            <a:endParaRPr/>
          </a:p>
          <a:p>
            <a:pPr indent="-317500" lvl="0" marL="457200" rtl="0" algn="l">
              <a:spcBef>
                <a:spcPts val="0"/>
              </a:spcBef>
              <a:spcAft>
                <a:spcPts val="0"/>
              </a:spcAft>
              <a:buClr>
                <a:schemeClr val="dk2"/>
              </a:buClr>
              <a:buSzPts val="1400"/>
              <a:buChar char="●"/>
            </a:pPr>
            <a:r>
              <a:rPr lang="en"/>
              <a:t>Adversarial Loss</a:t>
            </a:r>
            <a:endParaRPr>
              <a:solidFill>
                <a:schemeClr val="lt1"/>
              </a:solidFill>
            </a:endParaRPr>
          </a:p>
          <a:p>
            <a:pPr indent="-317500" lvl="0" marL="457200" rtl="0" algn="l">
              <a:spcBef>
                <a:spcPts val="0"/>
              </a:spcBef>
              <a:spcAft>
                <a:spcPts val="0"/>
              </a:spcAft>
              <a:buClr>
                <a:schemeClr val="dk2"/>
              </a:buClr>
              <a:buSzPts val="1400"/>
              <a:buChar char="●"/>
            </a:pPr>
            <a:r>
              <a:rPr lang="en"/>
              <a:t>Cycle Consistency Loss (Ciò che la distingue da una DCGAN)</a:t>
            </a:r>
            <a:endParaRPr>
              <a:solidFill>
                <a:schemeClr val="lt1"/>
              </a:solidFill>
            </a:endParaRPr>
          </a:p>
        </p:txBody>
      </p:sp>
      <p:pic>
        <p:nvPicPr>
          <p:cNvPr id="2900" name="Google Shape;2900;p68"/>
          <p:cNvPicPr preferRelativeResize="0"/>
          <p:nvPr/>
        </p:nvPicPr>
        <p:blipFill>
          <a:blip r:embed="rId3">
            <a:alphaModFix/>
          </a:blip>
          <a:stretch>
            <a:fillRect/>
          </a:stretch>
        </p:blipFill>
        <p:spPr>
          <a:xfrm>
            <a:off x="1868375" y="1043475"/>
            <a:ext cx="5197199" cy="1413500"/>
          </a:xfrm>
          <a:prstGeom prst="rect">
            <a:avLst/>
          </a:prstGeom>
          <a:noFill/>
          <a:ln>
            <a:noFill/>
          </a:ln>
        </p:spPr>
      </p:pic>
      <p:sp>
        <p:nvSpPr>
          <p:cNvPr id="2901" name="Google Shape;2901;p68"/>
          <p:cNvSpPr txBox="1"/>
          <p:nvPr/>
        </p:nvSpPr>
        <p:spPr>
          <a:xfrm>
            <a:off x="1221000" y="4776650"/>
            <a:ext cx="6174000" cy="2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lt1"/>
                </a:solidFill>
                <a:latin typeface="Bai Jamjuree"/>
                <a:ea typeface="Bai Jamjuree"/>
                <a:cs typeface="Bai Jamjuree"/>
                <a:sym typeface="Bai Jamjuree"/>
              </a:rPr>
              <a:t>Si rimanda al notebook per la spiegazione matematica delle funzioni di loss</a:t>
            </a:r>
            <a:endParaRPr i="1" sz="1000">
              <a:solidFill>
                <a:schemeClr val="lt1"/>
              </a:solidFill>
              <a:latin typeface="Bai Jamjuree"/>
              <a:ea typeface="Bai Jamjuree"/>
              <a:cs typeface="Bai Jamjuree"/>
              <a:sym typeface="Bai Jamju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98"/>
                                        </p:tgtEl>
                                        <p:attrNameLst>
                                          <p:attrName>style.visibility</p:attrName>
                                        </p:attrNameLst>
                                      </p:cBhvr>
                                      <p:to>
                                        <p:strVal val="visible"/>
                                      </p:to>
                                    </p:set>
                                    <p:anim calcmode="lin" valueType="num">
                                      <p:cBhvr additive="base">
                                        <p:cTn dur="1000"/>
                                        <p:tgtEl>
                                          <p:spTgt spid="289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99"/>
                                        </p:tgtEl>
                                        <p:attrNameLst>
                                          <p:attrName>style.visibility</p:attrName>
                                        </p:attrNameLst>
                                      </p:cBhvr>
                                      <p:to>
                                        <p:strVal val="visible"/>
                                      </p:to>
                                    </p:set>
                                    <p:animEffect filter="fade" transition="in">
                                      <p:cBhvr>
                                        <p:cTn dur="1000"/>
                                        <p:tgtEl>
                                          <p:spTgt spid="28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sp>
        <p:nvSpPr>
          <p:cNvPr id="2906" name="Google Shape;2906;p69"/>
          <p:cNvSpPr txBox="1"/>
          <p:nvPr>
            <p:ph type="title"/>
          </p:nvPr>
        </p:nvSpPr>
        <p:spPr>
          <a:xfrm>
            <a:off x="1096775" y="8630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Le architetture</a:t>
            </a:r>
            <a:endParaRPr/>
          </a:p>
        </p:txBody>
      </p:sp>
      <p:sp>
        <p:nvSpPr>
          <p:cNvPr id="2907" name="Google Shape;2907;p69"/>
          <p:cNvSpPr txBox="1"/>
          <p:nvPr>
            <p:ph idx="1" type="subTitle"/>
          </p:nvPr>
        </p:nvSpPr>
        <p:spPr>
          <a:xfrm>
            <a:off x="832700" y="506888"/>
            <a:ext cx="23673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Discriminatore</a:t>
            </a:r>
            <a:endParaRPr sz="1600"/>
          </a:p>
        </p:txBody>
      </p:sp>
      <p:sp>
        <p:nvSpPr>
          <p:cNvPr id="2908" name="Google Shape;2908;p69"/>
          <p:cNvSpPr txBox="1"/>
          <p:nvPr>
            <p:ph idx="3" type="subTitle"/>
          </p:nvPr>
        </p:nvSpPr>
        <p:spPr>
          <a:xfrm>
            <a:off x="5752536" y="506900"/>
            <a:ext cx="24672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Generatore</a:t>
            </a:r>
            <a:endParaRPr sz="1600"/>
          </a:p>
        </p:txBody>
      </p:sp>
      <p:pic>
        <p:nvPicPr>
          <p:cNvPr id="2909" name="Google Shape;2909;p69"/>
          <p:cNvPicPr preferRelativeResize="0"/>
          <p:nvPr/>
        </p:nvPicPr>
        <p:blipFill>
          <a:blip r:embed="rId3">
            <a:alphaModFix/>
          </a:blip>
          <a:stretch>
            <a:fillRect/>
          </a:stretch>
        </p:blipFill>
        <p:spPr>
          <a:xfrm>
            <a:off x="1237275" y="878650"/>
            <a:ext cx="1806675" cy="2465155"/>
          </a:xfrm>
          <a:prstGeom prst="rect">
            <a:avLst/>
          </a:prstGeom>
          <a:noFill/>
          <a:ln>
            <a:noFill/>
          </a:ln>
        </p:spPr>
      </p:pic>
      <p:pic>
        <p:nvPicPr>
          <p:cNvPr id="2910" name="Google Shape;2910;p69"/>
          <p:cNvPicPr preferRelativeResize="0"/>
          <p:nvPr/>
        </p:nvPicPr>
        <p:blipFill>
          <a:blip r:embed="rId4">
            <a:alphaModFix/>
          </a:blip>
          <a:stretch>
            <a:fillRect/>
          </a:stretch>
        </p:blipFill>
        <p:spPr>
          <a:xfrm>
            <a:off x="5752525" y="878650"/>
            <a:ext cx="1806686" cy="4264840"/>
          </a:xfrm>
          <a:prstGeom prst="rect">
            <a:avLst/>
          </a:prstGeom>
          <a:noFill/>
          <a:ln>
            <a:noFill/>
          </a:ln>
        </p:spPr>
      </p:pic>
      <p:sp>
        <p:nvSpPr>
          <p:cNvPr id="2911" name="Google Shape;2911;p69"/>
          <p:cNvSpPr txBox="1"/>
          <p:nvPr/>
        </p:nvSpPr>
        <p:spPr>
          <a:xfrm>
            <a:off x="0" y="4659600"/>
            <a:ext cx="2367300" cy="21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lt1"/>
                </a:solidFill>
                <a:latin typeface="Bai Jamjuree"/>
                <a:ea typeface="Bai Jamjuree"/>
                <a:cs typeface="Bai Jamjuree"/>
                <a:sym typeface="Bai Jamjuree"/>
              </a:rPr>
              <a:t>Diagrammi fatti con draw.io</a:t>
            </a:r>
            <a:endParaRPr i="1" sz="900">
              <a:solidFill>
                <a:schemeClr val="lt1"/>
              </a:solidFill>
              <a:latin typeface="Bai Jamjuree"/>
              <a:ea typeface="Bai Jamjuree"/>
              <a:cs typeface="Bai Jamjuree"/>
              <a:sym typeface="Bai Jamju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06"/>
                                        </p:tgtEl>
                                        <p:attrNameLst>
                                          <p:attrName>style.visibility</p:attrName>
                                        </p:attrNameLst>
                                      </p:cBhvr>
                                      <p:to>
                                        <p:strVal val="visible"/>
                                      </p:to>
                                    </p:set>
                                    <p:anim calcmode="lin" valueType="num">
                                      <p:cBhvr additive="base">
                                        <p:cTn dur="1000"/>
                                        <p:tgtEl>
                                          <p:spTgt spid="290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07"/>
                                        </p:tgtEl>
                                        <p:attrNameLst>
                                          <p:attrName>style.visibility</p:attrName>
                                        </p:attrNameLst>
                                      </p:cBhvr>
                                      <p:to>
                                        <p:strVal val="visible"/>
                                      </p:to>
                                    </p:set>
                                    <p:animEffect filter="fade" transition="in">
                                      <p:cBhvr>
                                        <p:cTn dur="1000"/>
                                        <p:tgtEl>
                                          <p:spTgt spid="2907"/>
                                        </p:tgtEl>
                                      </p:cBhvr>
                                    </p:animEffect>
                                  </p:childTnLst>
                                </p:cTn>
                              </p:par>
                              <p:par>
                                <p:cTn fill="hold" nodeType="withEffect" presetClass="entr" presetID="10" presetSubtype="0">
                                  <p:stCondLst>
                                    <p:cond delay="0"/>
                                  </p:stCondLst>
                                  <p:childTnLst>
                                    <p:set>
                                      <p:cBhvr>
                                        <p:cTn dur="1" fill="hold">
                                          <p:stCondLst>
                                            <p:cond delay="0"/>
                                          </p:stCondLst>
                                        </p:cTn>
                                        <p:tgtEl>
                                          <p:spTgt spid="2908"/>
                                        </p:tgtEl>
                                        <p:attrNameLst>
                                          <p:attrName>style.visibility</p:attrName>
                                        </p:attrNameLst>
                                      </p:cBhvr>
                                      <p:to>
                                        <p:strVal val="visible"/>
                                      </p:to>
                                    </p:set>
                                    <p:animEffect filter="fade" transition="in">
                                      <p:cBhvr>
                                        <p:cTn dur="1000"/>
                                        <p:tgtEl>
                                          <p:spTgt spid="2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sp>
        <p:nvSpPr>
          <p:cNvPr id="2916" name="Google Shape;2916;p7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CycleGAN</a:t>
            </a:r>
            <a:endParaRPr/>
          </a:p>
        </p:txBody>
      </p:sp>
      <p:graphicFrame>
        <p:nvGraphicFramePr>
          <p:cNvPr id="2917" name="Google Shape;2917;p70"/>
          <p:cNvGraphicFramePr/>
          <p:nvPr/>
        </p:nvGraphicFramePr>
        <p:xfrm>
          <a:off x="1149100" y="1226575"/>
          <a:ext cx="3000000" cy="3000000"/>
        </p:xfrm>
        <a:graphic>
          <a:graphicData uri="http://schemas.openxmlformats.org/drawingml/2006/table">
            <a:tbl>
              <a:tblPr>
                <a:noFill/>
                <a:tableStyleId>{3953D76D-9FB0-4073-AEB8-2279DFCF5603}</a:tableStyleId>
              </a:tblPr>
              <a:tblGrid>
                <a:gridCol w="3422900"/>
                <a:gridCol w="3422900"/>
              </a:tblGrid>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Perchè?</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Trasformare da Cani a Gatti e viceversa, avendo immagini molto realistiche </a:t>
                      </a:r>
                      <a:endParaRPr sz="2000">
                        <a:solidFill>
                          <a:schemeClr val="lt1"/>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Problematiche</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Risorse computazionali insufficienti. In generale non adatta al nostro obiettivo</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Sviluppo</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Tensorflow, Keras, Colab pro, Kaggle, Papers</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Risultati</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Una cycleGAN è inadatta all’obiettivo prefissato. è stato caso di studio e di soluzioni in diversi articoli precedentemente pubblicati.</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Lavori Simili</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GANHopper, NiceGAN, StarGANv2, Pix2Pix, CGAN ecc.</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917"/>
                                        </p:tgtEl>
                                        <p:attrNameLst>
                                          <p:attrName>style.visibility</p:attrName>
                                        </p:attrNameLst>
                                      </p:cBhvr>
                                      <p:to>
                                        <p:strVal val="visible"/>
                                      </p:to>
                                    </p:set>
                                    <p:anim calcmode="lin" valueType="num">
                                      <p:cBhvr additive="base">
                                        <p:cTn dur="1000"/>
                                        <p:tgtEl>
                                          <p:spTgt spid="29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16"/>
                                        </p:tgtEl>
                                        <p:attrNameLst>
                                          <p:attrName>style.visibility</p:attrName>
                                        </p:attrNameLst>
                                      </p:cBhvr>
                                      <p:to>
                                        <p:strVal val="visible"/>
                                      </p:to>
                                    </p:set>
                                    <p:anim calcmode="lin" valueType="num">
                                      <p:cBhvr additive="base">
                                        <p:cTn dur="1000"/>
                                        <p:tgtEl>
                                          <p:spTgt spid="29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pic>
        <p:nvPicPr>
          <p:cNvPr id="2922" name="Google Shape;2922;p71"/>
          <p:cNvPicPr preferRelativeResize="0"/>
          <p:nvPr/>
        </p:nvPicPr>
        <p:blipFill>
          <a:blip r:embed="rId3">
            <a:alphaModFix/>
          </a:blip>
          <a:stretch>
            <a:fillRect/>
          </a:stretch>
        </p:blipFill>
        <p:spPr>
          <a:xfrm>
            <a:off x="1723775" y="497375"/>
            <a:ext cx="5740425" cy="1074900"/>
          </a:xfrm>
          <a:prstGeom prst="rect">
            <a:avLst/>
          </a:prstGeom>
          <a:noFill/>
          <a:ln>
            <a:noFill/>
          </a:ln>
        </p:spPr>
      </p:pic>
      <p:pic>
        <p:nvPicPr>
          <p:cNvPr id="2923" name="Google Shape;2923;p71"/>
          <p:cNvPicPr preferRelativeResize="0"/>
          <p:nvPr/>
        </p:nvPicPr>
        <p:blipFill>
          <a:blip r:embed="rId4">
            <a:alphaModFix/>
          </a:blip>
          <a:stretch>
            <a:fillRect/>
          </a:stretch>
        </p:blipFill>
        <p:spPr>
          <a:xfrm>
            <a:off x="1723775" y="1572275"/>
            <a:ext cx="5740426" cy="1074900"/>
          </a:xfrm>
          <a:prstGeom prst="rect">
            <a:avLst/>
          </a:prstGeom>
          <a:noFill/>
          <a:ln>
            <a:noFill/>
          </a:ln>
        </p:spPr>
      </p:pic>
      <p:pic>
        <p:nvPicPr>
          <p:cNvPr id="2924" name="Google Shape;2924;p71"/>
          <p:cNvPicPr preferRelativeResize="0"/>
          <p:nvPr/>
        </p:nvPicPr>
        <p:blipFill>
          <a:blip r:embed="rId5">
            <a:alphaModFix/>
          </a:blip>
          <a:stretch>
            <a:fillRect/>
          </a:stretch>
        </p:blipFill>
        <p:spPr>
          <a:xfrm>
            <a:off x="1723774" y="2888350"/>
            <a:ext cx="5763232" cy="1074900"/>
          </a:xfrm>
          <a:prstGeom prst="rect">
            <a:avLst/>
          </a:prstGeom>
          <a:noFill/>
          <a:ln>
            <a:noFill/>
          </a:ln>
        </p:spPr>
      </p:pic>
      <p:pic>
        <p:nvPicPr>
          <p:cNvPr id="2925" name="Google Shape;2925;p71"/>
          <p:cNvPicPr preferRelativeResize="0"/>
          <p:nvPr/>
        </p:nvPicPr>
        <p:blipFill>
          <a:blip r:embed="rId6">
            <a:alphaModFix/>
          </a:blip>
          <a:stretch>
            <a:fillRect/>
          </a:stretch>
        </p:blipFill>
        <p:spPr>
          <a:xfrm>
            <a:off x="1723775" y="4006875"/>
            <a:ext cx="5763225" cy="1060428"/>
          </a:xfrm>
          <a:prstGeom prst="rect">
            <a:avLst/>
          </a:prstGeom>
          <a:noFill/>
          <a:ln>
            <a:noFill/>
          </a:ln>
        </p:spPr>
      </p:pic>
      <p:sp>
        <p:nvSpPr>
          <p:cNvPr id="2926" name="Google Shape;2926;p71"/>
          <p:cNvSpPr txBox="1"/>
          <p:nvPr>
            <p:ph idx="4294967295" type="title"/>
          </p:nvPr>
        </p:nvSpPr>
        <p:spPr>
          <a:xfrm>
            <a:off x="813688" y="55025"/>
            <a:ext cx="7713000" cy="420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I Risultati</a:t>
            </a:r>
            <a:endParaRPr/>
          </a:p>
        </p:txBody>
      </p:sp>
      <p:cxnSp>
        <p:nvCxnSpPr>
          <p:cNvPr id="2927" name="Google Shape;2927;p71"/>
          <p:cNvCxnSpPr>
            <a:stCxn id="2922" idx="3"/>
            <a:endCxn id="2923" idx="3"/>
          </p:cNvCxnSpPr>
          <p:nvPr/>
        </p:nvCxnSpPr>
        <p:spPr>
          <a:xfrm>
            <a:off x="7464200" y="1034825"/>
            <a:ext cx="600" cy="1074900"/>
          </a:xfrm>
          <a:prstGeom prst="bentConnector3">
            <a:avLst>
              <a:gd fmla="val 241387425" name="adj1"/>
            </a:avLst>
          </a:prstGeom>
          <a:noFill/>
          <a:ln cap="flat" cmpd="sng" w="9525">
            <a:solidFill>
              <a:schemeClr val="lt1"/>
            </a:solidFill>
            <a:prstDash val="solid"/>
            <a:round/>
            <a:headEnd len="med" w="med" type="none"/>
            <a:tailEnd len="med" w="med" type="stealth"/>
          </a:ln>
        </p:spPr>
      </p:cxnSp>
      <p:cxnSp>
        <p:nvCxnSpPr>
          <p:cNvPr id="2928" name="Google Shape;2928;p71"/>
          <p:cNvCxnSpPr>
            <a:stCxn id="2924" idx="3"/>
            <a:endCxn id="2925" idx="3"/>
          </p:cNvCxnSpPr>
          <p:nvPr/>
        </p:nvCxnSpPr>
        <p:spPr>
          <a:xfrm>
            <a:off x="7487006" y="3425800"/>
            <a:ext cx="600" cy="1111200"/>
          </a:xfrm>
          <a:prstGeom prst="bentConnector3">
            <a:avLst>
              <a:gd fmla="val 235798977" name="adj1"/>
            </a:avLst>
          </a:prstGeom>
          <a:noFill/>
          <a:ln cap="flat" cmpd="sng" w="9525">
            <a:solidFill>
              <a:schemeClr val="lt1"/>
            </a:solidFill>
            <a:prstDash val="solid"/>
            <a:round/>
            <a:headEnd len="med" w="med" type="none"/>
            <a:tailEnd len="med" w="med" type="stealth"/>
          </a:ln>
        </p:spPr>
      </p:cxnSp>
      <p:sp>
        <p:nvSpPr>
          <p:cNvPr id="2929" name="Google Shape;2929;p71"/>
          <p:cNvSpPr txBox="1"/>
          <p:nvPr/>
        </p:nvSpPr>
        <p:spPr>
          <a:xfrm>
            <a:off x="7699813" y="634625"/>
            <a:ext cx="9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Gatti</a:t>
            </a:r>
            <a:endParaRPr>
              <a:solidFill>
                <a:schemeClr val="lt1"/>
              </a:solidFill>
              <a:latin typeface="Bai Jamjuree"/>
              <a:ea typeface="Bai Jamjuree"/>
              <a:cs typeface="Bai Jamjuree"/>
              <a:sym typeface="Bai Jamjuree"/>
            </a:endParaRPr>
          </a:p>
        </p:txBody>
      </p:sp>
      <p:sp>
        <p:nvSpPr>
          <p:cNvPr id="2930" name="Google Shape;2930;p71"/>
          <p:cNvSpPr txBox="1"/>
          <p:nvPr/>
        </p:nvSpPr>
        <p:spPr>
          <a:xfrm>
            <a:off x="7700450" y="2109725"/>
            <a:ext cx="9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Cani</a:t>
            </a:r>
            <a:endParaRPr>
              <a:solidFill>
                <a:schemeClr val="lt1"/>
              </a:solidFill>
              <a:latin typeface="Bai Jamjuree"/>
              <a:ea typeface="Bai Jamjuree"/>
              <a:cs typeface="Bai Jamjuree"/>
              <a:sym typeface="Bai Jamjuree"/>
            </a:endParaRPr>
          </a:p>
        </p:txBody>
      </p:sp>
      <p:sp>
        <p:nvSpPr>
          <p:cNvPr id="2931" name="Google Shape;2931;p71"/>
          <p:cNvSpPr txBox="1"/>
          <p:nvPr/>
        </p:nvSpPr>
        <p:spPr>
          <a:xfrm>
            <a:off x="7700450" y="3025600"/>
            <a:ext cx="9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Cani</a:t>
            </a:r>
            <a:endParaRPr>
              <a:solidFill>
                <a:schemeClr val="lt1"/>
              </a:solidFill>
              <a:latin typeface="Bai Jamjuree"/>
              <a:ea typeface="Bai Jamjuree"/>
              <a:cs typeface="Bai Jamjuree"/>
              <a:sym typeface="Bai Jamjuree"/>
            </a:endParaRPr>
          </a:p>
        </p:txBody>
      </p:sp>
      <p:sp>
        <p:nvSpPr>
          <p:cNvPr id="2932" name="Google Shape;2932;p71"/>
          <p:cNvSpPr txBox="1"/>
          <p:nvPr/>
        </p:nvSpPr>
        <p:spPr>
          <a:xfrm>
            <a:off x="7700450" y="4537000"/>
            <a:ext cx="987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Gatti</a:t>
            </a:r>
            <a:endParaRPr>
              <a:solidFill>
                <a:schemeClr val="lt1"/>
              </a:solidFill>
              <a:latin typeface="Bai Jamjuree"/>
              <a:ea typeface="Bai Jamjuree"/>
              <a:cs typeface="Bai Jamjuree"/>
              <a:sym typeface="Bai Jamjure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54"/>
          <p:cNvSpPr/>
          <p:nvPr/>
        </p:nvSpPr>
        <p:spPr>
          <a:xfrm>
            <a:off x="951017" y="3642122"/>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4840804" y="3642122"/>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4840804" y="2617251"/>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951017" y="263197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4840804" y="16132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951017" y="16132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txBox="1"/>
          <p:nvPr>
            <p:ph idx="21"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Tabella dei contenuti</a:t>
            </a:r>
            <a:endParaRPr/>
          </a:p>
        </p:txBody>
      </p:sp>
      <p:sp>
        <p:nvSpPr>
          <p:cNvPr id="2596" name="Google Shape;2596;p54"/>
          <p:cNvSpPr txBox="1"/>
          <p:nvPr>
            <p:ph type="title"/>
          </p:nvPr>
        </p:nvSpPr>
        <p:spPr>
          <a:xfrm>
            <a:off x="817925" y="1518203"/>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
        <p:nvSpPr>
          <p:cNvPr id="2597" name="Google Shape;2597;p54"/>
          <p:cNvSpPr txBox="1"/>
          <p:nvPr>
            <p:ph idx="1" type="subTitle"/>
          </p:nvPr>
        </p:nvSpPr>
        <p:spPr>
          <a:xfrm>
            <a:off x="1663525" y="1713125"/>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Il progetto</a:t>
            </a:r>
            <a:endParaRPr/>
          </a:p>
        </p:txBody>
      </p:sp>
      <p:sp>
        <p:nvSpPr>
          <p:cNvPr id="2598" name="Google Shape;2598;p54"/>
          <p:cNvSpPr txBox="1"/>
          <p:nvPr>
            <p:ph idx="3" type="title"/>
          </p:nvPr>
        </p:nvSpPr>
        <p:spPr>
          <a:xfrm>
            <a:off x="817925" y="254729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02</a:t>
            </a:r>
            <a:endParaRPr>
              <a:solidFill>
                <a:schemeClr val="dk1"/>
              </a:solidFill>
            </a:endParaRPr>
          </a:p>
        </p:txBody>
      </p:sp>
      <p:sp>
        <p:nvSpPr>
          <p:cNvPr id="2599" name="Google Shape;2599;p54"/>
          <p:cNvSpPr txBox="1"/>
          <p:nvPr>
            <p:ph idx="4" type="subTitle"/>
          </p:nvPr>
        </p:nvSpPr>
        <p:spPr>
          <a:xfrm>
            <a:off x="1663525" y="2717100"/>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Gli obiettivi</a:t>
            </a:r>
            <a:endParaRPr/>
          </a:p>
        </p:txBody>
      </p:sp>
      <p:sp>
        <p:nvSpPr>
          <p:cNvPr id="2600" name="Google Shape;2600;p54"/>
          <p:cNvSpPr txBox="1"/>
          <p:nvPr>
            <p:ph idx="6" type="title"/>
          </p:nvPr>
        </p:nvSpPr>
        <p:spPr>
          <a:xfrm>
            <a:off x="817925" y="355951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03</a:t>
            </a:r>
            <a:endParaRPr>
              <a:solidFill>
                <a:schemeClr val="dk1"/>
              </a:solidFill>
            </a:endParaRPr>
          </a:p>
        </p:txBody>
      </p:sp>
      <p:sp>
        <p:nvSpPr>
          <p:cNvPr id="2601" name="Google Shape;2601;p54"/>
          <p:cNvSpPr txBox="1"/>
          <p:nvPr>
            <p:ph idx="7" type="subTitle"/>
          </p:nvPr>
        </p:nvSpPr>
        <p:spPr>
          <a:xfrm>
            <a:off x="1639625" y="3721075"/>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Fasi del progetto</a:t>
            </a:r>
            <a:endParaRPr/>
          </a:p>
        </p:txBody>
      </p:sp>
      <p:sp>
        <p:nvSpPr>
          <p:cNvPr id="2602" name="Google Shape;2602;p54"/>
          <p:cNvSpPr txBox="1"/>
          <p:nvPr>
            <p:ph idx="9" type="title"/>
          </p:nvPr>
        </p:nvSpPr>
        <p:spPr>
          <a:xfrm>
            <a:off x="4707713" y="1535416"/>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3.1</a:t>
            </a:r>
            <a:endParaRPr>
              <a:solidFill>
                <a:schemeClr val="dk1"/>
              </a:solidFill>
            </a:endParaRPr>
          </a:p>
        </p:txBody>
      </p:sp>
      <p:sp>
        <p:nvSpPr>
          <p:cNvPr id="2603" name="Google Shape;2603;p54"/>
          <p:cNvSpPr txBox="1"/>
          <p:nvPr>
            <p:ph idx="13" type="subTitle"/>
          </p:nvPr>
        </p:nvSpPr>
        <p:spPr>
          <a:xfrm>
            <a:off x="5529413" y="1668038"/>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I risultati</a:t>
            </a:r>
            <a:endParaRPr/>
          </a:p>
        </p:txBody>
      </p:sp>
      <p:sp>
        <p:nvSpPr>
          <p:cNvPr id="2604" name="Google Shape;2604;p54"/>
          <p:cNvSpPr txBox="1"/>
          <p:nvPr>
            <p:ph idx="15" type="title"/>
          </p:nvPr>
        </p:nvSpPr>
        <p:spPr>
          <a:xfrm>
            <a:off x="4707713" y="254729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3.2</a:t>
            </a:r>
            <a:endParaRPr>
              <a:solidFill>
                <a:schemeClr val="dk1"/>
              </a:solidFill>
            </a:endParaRPr>
          </a:p>
        </p:txBody>
      </p:sp>
      <p:sp>
        <p:nvSpPr>
          <p:cNvPr id="2605" name="Google Shape;2605;p54"/>
          <p:cNvSpPr txBox="1"/>
          <p:nvPr>
            <p:ph idx="16" type="subTitle"/>
          </p:nvPr>
        </p:nvSpPr>
        <p:spPr>
          <a:xfrm>
            <a:off x="5529413" y="2713663"/>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Le conclusioni</a:t>
            </a:r>
            <a:endParaRPr/>
          </a:p>
        </p:txBody>
      </p:sp>
      <p:sp>
        <p:nvSpPr>
          <p:cNvPr id="2606" name="Google Shape;2606;p54"/>
          <p:cNvSpPr txBox="1"/>
          <p:nvPr>
            <p:ph idx="18" type="title"/>
          </p:nvPr>
        </p:nvSpPr>
        <p:spPr>
          <a:xfrm>
            <a:off x="4707713" y="3559519"/>
            <a:ext cx="821700" cy="554400"/>
          </a:xfrm>
          <a:prstGeom prst="rect">
            <a:avLst/>
          </a:prstGeom>
        </p:spPr>
        <p:txBody>
          <a:bodyPr anchorCtr="0" anchor="t" bIns="91425" lIns="91425" spcFirstLastPara="1" rIns="91425" wrap="square" tIns="182875">
            <a:noAutofit/>
          </a:bodyPr>
          <a:lstStyle/>
          <a:p>
            <a:pPr indent="0" lvl="0" marL="0" rtl="0" algn="ctr">
              <a:spcBef>
                <a:spcPts val="0"/>
              </a:spcBef>
              <a:spcAft>
                <a:spcPts val="0"/>
              </a:spcAft>
              <a:buNone/>
            </a:pPr>
            <a:r>
              <a:rPr lang="en">
                <a:solidFill>
                  <a:schemeClr val="dk1"/>
                </a:solidFill>
              </a:rPr>
              <a:t>4</a:t>
            </a:r>
            <a:endParaRPr>
              <a:solidFill>
                <a:schemeClr val="dk1"/>
              </a:solidFill>
            </a:endParaRPr>
          </a:p>
        </p:txBody>
      </p:sp>
      <p:sp>
        <p:nvSpPr>
          <p:cNvPr id="2607" name="Google Shape;2607;p54"/>
          <p:cNvSpPr txBox="1"/>
          <p:nvPr>
            <p:ph idx="19" type="subTitle"/>
          </p:nvPr>
        </p:nvSpPr>
        <p:spPr>
          <a:xfrm>
            <a:off x="5529413" y="3721325"/>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Le referenze</a:t>
            </a:r>
            <a:endParaRPr/>
          </a:p>
        </p:txBody>
      </p:sp>
      <p:grpSp>
        <p:nvGrpSpPr>
          <p:cNvPr id="2608" name="Google Shape;2608;p54"/>
          <p:cNvGrpSpPr/>
          <p:nvPr/>
        </p:nvGrpSpPr>
        <p:grpSpPr>
          <a:xfrm>
            <a:off x="7391908" y="722871"/>
            <a:ext cx="793256" cy="182899"/>
            <a:chOff x="2685575" y="2835950"/>
            <a:chExt cx="433000" cy="99825"/>
          </a:xfrm>
        </p:grpSpPr>
        <p:sp>
          <p:nvSpPr>
            <p:cNvPr id="2609" name="Google Shape;2609;p54"/>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1000"/>
                                        <p:tgtEl>
                                          <p:spTgt spid="2597"/>
                                        </p:tgtEl>
                                      </p:cBhvr>
                                    </p:animEffect>
                                  </p:childTnLst>
                                </p:cTn>
                              </p:par>
                              <p:par>
                                <p:cTn fill="hold" nodeType="with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1000"/>
                                        <p:tgtEl>
                                          <p:spTgt spid="2599"/>
                                        </p:tgtEl>
                                      </p:cBhvr>
                                    </p:animEffect>
                                  </p:childTnLst>
                                </p:cTn>
                              </p:par>
                              <p:par>
                                <p:cTn fill="hold" nodeType="with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1000"/>
                                        <p:tgtEl>
                                          <p:spTgt spid="2601"/>
                                        </p:tgtEl>
                                      </p:cBhvr>
                                    </p:animEffect>
                                  </p:childTnLst>
                                </p:cTn>
                              </p:par>
                              <p:par>
                                <p:cTn fill="hold" nodeType="withEffect" presetClass="entr" presetID="10" presetSubtype="0">
                                  <p:stCondLst>
                                    <p:cond delay="0"/>
                                  </p:stCondLst>
                                  <p:childTnLst>
                                    <p:set>
                                      <p:cBhvr>
                                        <p:cTn dur="1" fill="hold">
                                          <p:stCondLst>
                                            <p:cond delay="0"/>
                                          </p:stCondLst>
                                        </p:cTn>
                                        <p:tgtEl>
                                          <p:spTgt spid="2603"/>
                                        </p:tgtEl>
                                        <p:attrNameLst>
                                          <p:attrName>style.visibility</p:attrName>
                                        </p:attrNameLst>
                                      </p:cBhvr>
                                      <p:to>
                                        <p:strVal val="visible"/>
                                      </p:to>
                                    </p:set>
                                    <p:animEffect filter="fade" transition="in">
                                      <p:cBhvr>
                                        <p:cTn dur="1000"/>
                                        <p:tgtEl>
                                          <p:spTgt spid="2603"/>
                                        </p:tgtEl>
                                      </p:cBhvr>
                                    </p:animEffect>
                                  </p:childTnLst>
                                </p:cTn>
                              </p:par>
                              <p:par>
                                <p:cTn fill="hold" nodeType="with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1000"/>
                                        <p:tgtEl>
                                          <p:spTgt spid="2605"/>
                                        </p:tgtEl>
                                      </p:cBhvr>
                                    </p:animEffect>
                                  </p:childTnLst>
                                </p:cTn>
                              </p:par>
                              <p:par>
                                <p:cTn fill="hold" nodeType="withEffect" presetClass="entr" presetID="10" presetSubtype="0">
                                  <p:stCondLst>
                                    <p:cond delay="0"/>
                                  </p:stCondLst>
                                  <p:childTnLst>
                                    <p:set>
                                      <p:cBhvr>
                                        <p:cTn dur="1" fill="hold">
                                          <p:stCondLst>
                                            <p:cond delay="0"/>
                                          </p:stCondLst>
                                        </p:cTn>
                                        <p:tgtEl>
                                          <p:spTgt spid="2607"/>
                                        </p:tgtEl>
                                        <p:attrNameLst>
                                          <p:attrName>style.visibility</p:attrName>
                                        </p:attrNameLst>
                                      </p:cBhvr>
                                      <p:to>
                                        <p:strVal val="visible"/>
                                      </p:to>
                                    </p:set>
                                    <p:animEffect filter="fade" transition="in">
                                      <p:cBhvr>
                                        <p:cTn dur="1000"/>
                                        <p:tgtEl>
                                          <p:spTgt spid="2607"/>
                                        </p:tgtEl>
                                      </p:cBhvr>
                                    </p:animEffect>
                                  </p:childTnLst>
                                </p:cTn>
                              </p:par>
                              <p:par>
                                <p:cTn fill="hold" nodeType="withEffect" presetClass="entr" presetID="23" presetSubtype="16">
                                  <p:stCondLst>
                                    <p:cond delay="0"/>
                                  </p:stCondLst>
                                  <p:childTnLst>
                                    <p:set>
                                      <p:cBhvr>
                                        <p:cTn dur="1" fill="hold">
                                          <p:stCondLst>
                                            <p:cond delay="0"/>
                                          </p:stCondLst>
                                        </p:cTn>
                                        <p:tgtEl>
                                          <p:spTgt spid="2589"/>
                                        </p:tgtEl>
                                        <p:attrNameLst>
                                          <p:attrName>style.visibility</p:attrName>
                                        </p:attrNameLst>
                                      </p:cBhvr>
                                      <p:to>
                                        <p:strVal val="visible"/>
                                      </p:to>
                                    </p:set>
                                    <p:anim calcmode="lin" valueType="num">
                                      <p:cBhvr additive="base">
                                        <p:cTn dur="1000"/>
                                        <p:tgtEl>
                                          <p:spTgt spid="2589"/>
                                        </p:tgtEl>
                                        <p:attrNameLst>
                                          <p:attrName>ppt_w</p:attrName>
                                        </p:attrNameLst>
                                      </p:cBhvr>
                                      <p:tavLst>
                                        <p:tav fmla="" tm="0">
                                          <p:val>
                                            <p:strVal val="0"/>
                                          </p:val>
                                        </p:tav>
                                        <p:tav fmla="" tm="100000">
                                          <p:val>
                                            <p:strVal val="#ppt_w"/>
                                          </p:val>
                                        </p:tav>
                                      </p:tavLst>
                                    </p:anim>
                                    <p:anim calcmode="lin" valueType="num">
                                      <p:cBhvr additive="base">
                                        <p:cTn dur="1000"/>
                                        <p:tgtEl>
                                          <p:spTgt spid="25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0"/>
                                        </p:tgtEl>
                                        <p:attrNameLst>
                                          <p:attrName>style.visibility</p:attrName>
                                        </p:attrNameLst>
                                      </p:cBhvr>
                                      <p:to>
                                        <p:strVal val="visible"/>
                                      </p:to>
                                    </p:set>
                                    <p:anim calcmode="lin" valueType="num">
                                      <p:cBhvr additive="base">
                                        <p:cTn dur="1000"/>
                                        <p:tgtEl>
                                          <p:spTgt spid="2590"/>
                                        </p:tgtEl>
                                        <p:attrNameLst>
                                          <p:attrName>ppt_w</p:attrName>
                                        </p:attrNameLst>
                                      </p:cBhvr>
                                      <p:tavLst>
                                        <p:tav fmla="" tm="0">
                                          <p:val>
                                            <p:strVal val="0"/>
                                          </p:val>
                                        </p:tav>
                                        <p:tav fmla="" tm="100000">
                                          <p:val>
                                            <p:strVal val="#ppt_w"/>
                                          </p:val>
                                        </p:tav>
                                      </p:tavLst>
                                    </p:anim>
                                    <p:anim calcmode="lin" valueType="num">
                                      <p:cBhvr additive="base">
                                        <p:cTn dur="1000"/>
                                        <p:tgtEl>
                                          <p:spTgt spid="25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1"/>
                                        </p:tgtEl>
                                        <p:attrNameLst>
                                          <p:attrName>style.visibility</p:attrName>
                                        </p:attrNameLst>
                                      </p:cBhvr>
                                      <p:to>
                                        <p:strVal val="visible"/>
                                      </p:to>
                                    </p:set>
                                    <p:anim calcmode="lin" valueType="num">
                                      <p:cBhvr additive="base">
                                        <p:cTn dur="1000"/>
                                        <p:tgtEl>
                                          <p:spTgt spid="2591"/>
                                        </p:tgtEl>
                                        <p:attrNameLst>
                                          <p:attrName>ppt_w</p:attrName>
                                        </p:attrNameLst>
                                      </p:cBhvr>
                                      <p:tavLst>
                                        <p:tav fmla="" tm="0">
                                          <p:val>
                                            <p:strVal val="0"/>
                                          </p:val>
                                        </p:tav>
                                        <p:tav fmla="" tm="100000">
                                          <p:val>
                                            <p:strVal val="#ppt_w"/>
                                          </p:val>
                                        </p:tav>
                                      </p:tavLst>
                                    </p:anim>
                                    <p:anim calcmode="lin" valueType="num">
                                      <p:cBhvr additive="base">
                                        <p:cTn dur="1000"/>
                                        <p:tgtEl>
                                          <p:spTgt spid="25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2"/>
                                        </p:tgtEl>
                                        <p:attrNameLst>
                                          <p:attrName>style.visibility</p:attrName>
                                        </p:attrNameLst>
                                      </p:cBhvr>
                                      <p:to>
                                        <p:strVal val="visible"/>
                                      </p:to>
                                    </p:set>
                                    <p:anim calcmode="lin" valueType="num">
                                      <p:cBhvr additive="base">
                                        <p:cTn dur="1000"/>
                                        <p:tgtEl>
                                          <p:spTgt spid="2592"/>
                                        </p:tgtEl>
                                        <p:attrNameLst>
                                          <p:attrName>ppt_w</p:attrName>
                                        </p:attrNameLst>
                                      </p:cBhvr>
                                      <p:tavLst>
                                        <p:tav fmla="" tm="0">
                                          <p:val>
                                            <p:strVal val="0"/>
                                          </p:val>
                                        </p:tav>
                                        <p:tav fmla="" tm="100000">
                                          <p:val>
                                            <p:strVal val="#ppt_w"/>
                                          </p:val>
                                        </p:tav>
                                      </p:tavLst>
                                    </p:anim>
                                    <p:anim calcmode="lin" valueType="num">
                                      <p:cBhvr additive="base">
                                        <p:cTn dur="1000"/>
                                        <p:tgtEl>
                                          <p:spTgt spid="25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4"/>
                                        </p:tgtEl>
                                        <p:attrNameLst>
                                          <p:attrName>style.visibility</p:attrName>
                                        </p:attrNameLst>
                                      </p:cBhvr>
                                      <p:to>
                                        <p:strVal val="visible"/>
                                      </p:to>
                                    </p:set>
                                    <p:anim calcmode="lin" valueType="num">
                                      <p:cBhvr additive="base">
                                        <p:cTn dur="1000"/>
                                        <p:tgtEl>
                                          <p:spTgt spid="2594"/>
                                        </p:tgtEl>
                                        <p:attrNameLst>
                                          <p:attrName>ppt_w</p:attrName>
                                        </p:attrNameLst>
                                      </p:cBhvr>
                                      <p:tavLst>
                                        <p:tav fmla="" tm="0">
                                          <p:val>
                                            <p:strVal val="0"/>
                                          </p:val>
                                        </p:tav>
                                        <p:tav fmla="" tm="100000">
                                          <p:val>
                                            <p:strVal val="#ppt_w"/>
                                          </p:val>
                                        </p:tav>
                                      </p:tavLst>
                                    </p:anim>
                                    <p:anim calcmode="lin" valueType="num">
                                      <p:cBhvr additive="base">
                                        <p:cTn dur="1000"/>
                                        <p:tgtEl>
                                          <p:spTgt spid="25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593"/>
                                        </p:tgtEl>
                                        <p:attrNameLst>
                                          <p:attrName>style.visibility</p:attrName>
                                        </p:attrNameLst>
                                      </p:cBhvr>
                                      <p:to>
                                        <p:strVal val="visible"/>
                                      </p:to>
                                    </p:set>
                                    <p:anim calcmode="lin" valueType="num">
                                      <p:cBhvr additive="base">
                                        <p:cTn dur="1000"/>
                                        <p:tgtEl>
                                          <p:spTgt spid="2593"/>
                                        </p:tgtEl>
                                        <p:attrNameLst>
                                          <p:attrName>ppt_w</p:attrName>
                                        </p:attrNameLst>
                                      </p:cBhvr>
                                      <p:tavLst>
                                        <p:tav fmla="" tm="0">
                                          <p:val>
                                            <p:strVal val="0"/>
                                          </p:val>
                                        </p:tav>
                                        <p:tav fmla="" tm="100000">
                                          <p:val>
                                            <p:strVal val="#ppt_w"/>
                                          </p:val>
                                        </p:tav>
                                      </p:tavLst>
                                    </p:anim>
                                    <p:anim calcmode="lin" valueType="num">
                                      <p:cBhvr additive="base">
                                        <p:cTn dur="1000"/>
                                        <p:tgtEl>
                                          <p:spTgt spid="259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596"/>
                                        </p:tgtEl>
                                        <p:attrNameLst>
                                          <p:attrName>style.visibility</p:attrName>
                                        </p:attrNameLst>
                                      </p:cBhvr>
                                      <p:to>
                                        <p:strVal val="visible"/>
                                      </p:to>
                                    </p:set>
                                    <p:animEffect filter="fade" transition="in">
                                      <p:cBhvr>
                                        <p:cTn dur="1000"/>
                                        <p:tgtEl>
                                          <p:spTgt spid="2596"/>
                                        </p:tgtEl>
                                      </p:cBhvr>
                                    </p:animEffect>
                                  </p:childTnLst>
                                </p:cTn>
                              </p:par>
                              <p:par>
                                <p:cTn fill="hold" nodeType="with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1000"/>
                                        <p:tgtEl>
                                          <p:spTgt spid="2598"/>
                                        </p:tgtEl>
                                      </p:cBhvr>
                                    </p:animEffect>
                                  </p:childTnLst>
                                </p:cTn>
                              </p:par>
                              <p:par>
                                <p:cTn fill="hold" nodeType="with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1000"/>
                                        <p:tgtEl>
                                          <p:spTgt spid="2600"/>
                                        </p:tgtEl>
                                      </p:cBhvr>
                                    </p:animEffect>
                                  </p:childTnLst>
                                </p:cTn>
                              </p:par>
                              <p:par>
                                <p:cTn fill="hold" nodeType="with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1000"/>
                                        <p:tgtEl>
                                          <p:spTgt spid="2602"/>
                                        </p:tgtEl>
                                      </p:cBhvr>
                                    </p:animEffect>
                                  </p:childTnLst>
                                </p:cTn>
                              </p:par>
                              <p:par>
                                <p:cTn fill="hold" nodeType="withEffect" presetClass="entr" presetID="10" presetSubtype="0">
                                  <p:stCondLst>
                                    <p:cond delay="0"/>
                                  </p:stCondLst>
                                  <p:childTnLst>
                                    <p:set>
                                      <p:cBhvr>
                                        <p:cTn dur="1" fill="hold">
                                          <p:stCondLst>
                                            <p:cond delay="0"/>
                                          </p:stCondLst>
                                        </p:cTn>
                                        <p:tgtEl>
                                          <p:spTgt spid="2604"/>
                                        </p:tgtEl>
                                        <p:attrNameLst>
                                          <p:attrName>style.visibility</p:attrName>
                                        </p:attrNameLst>
                                      </p:cBhvr>
                                      <p:to>
                                        <p:strVal val="visible"/>
                                      </p:to>
                                    </p:set>
                                    <p:animEffect filter="fade" transition="in">
                                      <p:cBhvr>
                                        <p:cTn dur="1000"/>
                                        <p:tgtEl>
                                          <p:spTgt spid="2604"/>
                                        </p:tgtEl>
                                      </p:cBhvr>
                                    </p:animEffect>
                                  </p:childTnLst>
                                </p:cTn>
                              </p:par>
                              <p:par>
                                <p:cTn fill="hold" nodeType="withEffect" presetClass="entr" presetID="10" presetSubtype="0">
                                  <p:stCondLst>
                                    <p:cond delay="0"/>
                                  </p:stCondLst>
                                  <p:childTnLst>
                                    <p:set>
                                      <p:cBhvr>
                                        <p:cTn dur="1" fill="hold">
                                          <p:stCondLst>
                                            <p:cond delay="0"/>
                                          </p:stCondLst>
                                        </p:cTn>
                                        <p:tgtEl>
                                          <p:spTgt spid="2606"/>
                                        </p:tgtEl>
                                        <p:attrNameLst>
                                          <p:attrName>style.visibility</p:attrName>
                                        </p:attrNameLst>
                                      </p:cBhvr>
                                      <p:to>
                                        <p:strVal val="visible"/>
                                      </p:to>
                                    </p:set>
                                    <p:animEffect filter="fade" transition="in">
                                      <p:cBhvr>
                                        <p:cTn dur="1000"/>
                                        <p:tgtEl>
                                          <p:spTgt spid="2606"/>
                                        </p:tgtEl>
                                      </p:cBhvr>
                                    </p:animEffect>
                                  </p:childTnLst>
                                </p:cTn>
                              </p:par>
                              <p:par>
                                <p:cTn fill="hold" nodeType="withEffect" presetClass="entr" presetID="2" presetSubtype="8">
                                  <p:stCondLst>
                                    <p:cond delay="0"/>
                                  </p:stCondLst>
                                  <p:childTnLst>
                                    <p:set>
                                      <p:cBhvr>
                                        <p:cTn dur="1" fill="hold">
                                          <p:stCondLst>
                                            <p:cond delay="0"/>
                                          </p:stCondLst>
                                        </p:cTn>
                                        <p:tgtEl>
                                          <p:spTgt spid="2595"/>
                                        </p:tgtEl>
                                        <p:attrNameLst>
                                          <p:attrName>style.visibility</p:attrName>
                                        </p:attrNameLst>
                                      </p:cBhvr>
                                      <p:to>
                                        <p:strVal val="visible"/>
                                      </p:to>
                                    </p:set>
                                    <p:anim calcmode="lin" valueType="num">
                                      <p:cBhvr additive="base">
                                        <p:cTn dur="1000"/>
                                        <p:tgtEl>
                                          <p:spTgt spid="25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72"/>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4300"/>
              <a:t>Classificatore Binario</a:t>
            </a:r>
            <a:endParaRPr sz="4300"/>
          </a:p>
        </p:txBody>
      </p:sp>
      <p:pic>
        <p:nvPicPr>
          <p:cNvPr id="2938" name="Google Shape;2938;p72"/>
          <p:cNvPicPr preferRelativeResize="0"/>
          <p:nvPr/>
        </p:nvPicPr>
        <p:blipFill>
          <a:blip r:embed="rId3">
            <a:alphaModFix/>
          </a:blip>
          <a:stretch>
            <a:fillRect/>
          </a:stretch>
        </p:blipFill>
        <p:spPr>
          <a:xfrm>
            <a:off x="5636825" y="1087913"/>
            <a:ext cx="4256400" cy="3107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938"/>
                                        </p:tgtEl>
                                        <p:attrNameLst>
                                          <p:attrName>style.visibility</p:attrName>
                                        </p:attrNameLst>
                                      </p:cBhvr>
                                      <p:to>
                                        <p:strVal val="visible"/>
                                      </p:to>
                                    </p:set>
                                    <p:anim calcmode="lin" valueType="num">
                                      <p:cBhvr additive="base">
                                        <p:cTn dur="1000"/>
                                        <p:tgtEl>
                                          <p:spTgt spid="29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37"/>
                                        </p:tgtEl>
                                        <p:attrNameLst>
                                          <p:attrName>style.visibility</p:attrName>
                                        </p:attrNameLst>
                                      </p:cBhvr>
                                      <p:to>
                                        <p:strVal val="visible"/>
                                      </p:to>
                                    </p:set>
                                    <p:anim calcmode="lin" valueType="num">
                                      <p:cBhvr additive="base">
                                        <p:cTn dur="1000"/>
                                        <p:tgtEl>
                                          <p:spTgt spid="29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sp>
        <p:nvSpPr>
          <p:cNvPr id="2943" name="Google Shape;2943;p7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EfficientNetB0</a:t>
            </a:r>
            <a:endParaRPr/>
          </a:p>
        </p:txBody>
      </p:sp>
      <p:pic>
        <p:nvPicPr>
          <p:cNvPr id="2944" name="Google Shape;2944;p73"/>
          <p:cNvPicPr preferRelativeResize="0"/>
          <p:nvPr/>
        </p:nvPicPr>
        <p:blipFill>
          <a:blip r:embed="rId3">
            <a:alphaModFix/>
          </a:blip>
          <a:stretch>
            <a:fillRect/>
          </a:stretch>
        </p:blipFill>
        <p:spPr>
          <a:xfrm>
            <a:off x="1791688" y="1480675"/>
            <a:ext cx="5560626" cy="1583125"/>
          </a:xfrm>
          <a:prstGeom prst="rect">
            <a:avLst/>
          </a:prstGeom>
          <a:noFill/>
          <a:ln>
            <a:noFill/>
          </a:ln>
        </p:spPr>
      </p:pic>
      <p:sp>
        <p:nvSpPr>
          <p:cNvPr id="2945" name="Google Shape;2945;p73"/>
          <p:cNvSpPr txBox="1"/>
          <p:nvPr/>
        </p:nvSpPr>
        <p:spPr>
          <a:xfrm>
            <a:off x="1791700" y="3290950"/>
            <a:ext cx="4859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Fine tuning del modello pre-addestrato;</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Buon compromesso tra prestazioni e complessità;</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Basato sui blocchi “MBConv”.</a:t>
            </a:r>
            <a:endParaRPr>
              <a:solidFill>
                <a:schemeClr val="lt1"/>
              </a:solidFill>
              <a:latin typeface="Bai Jamjuree"/>
              <a:ea typeface="Bai Jamjuree"/>
              <a:cs typeface="Bai Jamjuree"/>
              <a:sym typeface="Bai Jamjure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7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Metriche utilizzate</a:t>
            </a:r>
            <a:endParaRPr/>
          </a:p>
        </p:txBody>
      </p:sp>
      <p:sp>
        <p:nvSpPr>
          <p:cNvPr id="2951" name="Google Shape;2951;p74"/>
          <p:cNvSpPr txBox="1"/>
          <p:nvPr/>
        </p:nvSpPr>
        <p:spPr>
          <a:xfrm>
            <a:off x="346150" y="1044200"/>
            <a:ext cx="4659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Dal momento che stiamo cercando di risolvere una </a:t>
            </a:r>
            <a:r>
              <a:rPr b="1" lang="en">
                <a:solidFill>
                  <a:schemeClr val="lt1"/>
                </a:solidFill>
                <a:latin typeface="Bai Jamjuree"/>
                <a:ea typeface="Bai Jamjuree"/>
                <a:cs typeface="Bai Jamjuree"/>
                <a:sym typeface="Bai Jamjuree"/>
              </a:rPr>
              <a:t>classificazione binaria</a:t>
            </a:r>
            <a:r>
              <a:rPr lang="en">
                <a:solidFill>
                  <a:schemeClr val="lt1"/>
                </a:solidFill>
                <a:latin typeface="Bai Jamjuree"/>
                <a:ea typeface="Bai Jamjuree"/>
                <a:cs typeface="Bai Jamjuree"/>
                <a:sym typeface="Bai Jamjuree"/>
              </a:rPr>
              <a:t>, sono state fatte specifiche scelte per quanto riguarda le metriche da utilizzare in addestramento e in valutazione.</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b="1" lang="en">
                <a:solidFill>
                  <a:schemeClr val="lt1"/>
                </a:solidFill>
                <a:latin typeface="Bai Jamjuree"/>
                <a:ea typeface="Bai Jamjuree"/>
                <a:cs typeface="Bai Jamjuree"/>
                <a:sym typeface="Bai Jamjuree"/>
              </a:rPr>
              <a:t>Addestramento</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Funzione di perdita: </a:t>
            </a:r>
            <a:r>
              <a:rPr i="1" lang="en">
                <a:solidFill>
                  <a:schemeClr val="lt1"/>
                </a:solidFill>
                <a:latin typeface="Bai Jamjuree"/>
                <a:ea typeface="Bai Jamjuree"/>
                <a:cs typeface="Bai Jamjuree"/>
                <a:sym typeface="Bai Jamjuree"/>
              </a:rPr>
              <a:t>binary cross-entropy</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Ottimizzatore: </a:t>
            </a:r>
            <a:r>
              <a:rPr i="1" lang="en">
                <a:solidFill>
                  <a:schemeClr val="lt1"/>
                </a:solidFill>
                <a:latin typeface="Bai Jamjuree"/>
                <a:ea typeface="Bai Jamjuree"/>
                <a:cs typeface="Bai Jamjuree"/>
                <a:sym typeface="Bai Jamjuree"/>
              </a:rPr>
              <a:t>Adam</a:t>
            </a:r>
            <a:r>
              <a:rPr lang="en">
                <a:solidFill>
                  <a:schemeClr val="lt1"/>
                </a:solidFill>
                <a:latin typeface="Bai Jamjuree"/>
                <a:ea typeface="Bai Jamjuree"/>
                <a:cs typeface="Bai Jamjuree"/>
                <a:sym typeface="Bai Jamjuree"/>
              </a:rPr>
              <a:t> (lr=0.0001);</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Funzione di attivazione finale: </a:t>
            </a:r>
            <a:r>
              <a:rPr i="1" lang="en">
                <a:solidFill>
                  <a:schemeClr val="lt1"/>
                </a:solidFill>
                <a:latin typeface="Bai Jamjuree"/>
                <a:ea typeface="Bai Jamjuree"/>
                <a:cs typeface="Bai Jamjuree"/>
                <a:sym typeface="Bai Jamjuree"/>
              </a:rPr>
              <a:t>sigmoid</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rPr b="1" lang="en">
                <a:solidFill>
                  <a:schemeClr val="lt1"/>
                </a:solidFill>
                <a:latin typeface="Bai Jamjuree"/>
                <a:ea typeface="Bai Jamjuree"/>
                <a:cs typeface="Bai Jamjuree"/>
                <a:sym typeface="Bai Jamjuree"/>
              </a:rPr>
              <a:t>Valutazione</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i="1" lang="en">
                <a:solidFill>
                  <a:schemeClr val="lt1"/>
                </a:solidFill>
                <a:latin typeface="Bai Jamjuree"/>
                <a:ea typeface="Bai Jamjuree"/>
                <a:cs typeface="Bai Jamjuree"/>
                <a:sym typeface="Bai Jamjuree"/>
              </a:rPr>
              <a:t>F1-Score</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i="1" lang="en">
                <a:solidFill>
                  <a:schemeClr val="lt1"/>
                </a:solidFill>
                <a:latin typeface="Bai Jamjuree"/>
                <a:ea typeface="Bai Jamjuree"/>
                <a:cs typeface="Bai Jamjuree"/>
                <a:sym typeface="Bai Jamjuree"/>
              </a:rPr>
              <a:t>Recall</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i="1" lang="en">
                <a:solidFill>
                  <a:schemeClr val="lt1"/>
                </a:solidFill>
                <a:latin typeface="Bai Jamjuree"/>
                <a:ea typeface="Bai Jamjuree"/>
                <a:cs typeface="Bai Jamjuree"/>
                <a:sym typeface="Bai Jamjuree"/>
              </a:rPr>
              <a:t>Precision</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i="1" lang="en">
                <a:solidFill>
                  <a:schemeClr val="lt1"/>
                </a:solidFill>
                <a:latin typeface="Bai Jamjuree"/>
                <a:ea typeface="Bai Jamjuree"/>
                <a:cs typeface="Bai Jamjuree"/>
                <a:sym typeface="Bai Jamjuree"/>
              </a:rPr>
              <a:t>Accuracy</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p:txBody>
      </p:sp>
      <p:pic>
        <p:nvPicPr>
          <p:cNvPr id="2952" name="Google Shape;2952;p74"/>
          <p:cNvPicPr preferRelativeResize="0"/>
          <p:nvPr/>
        </p:nvPicPr>
        <p:blipFill>
          <a:blip r:embed="rId3">
            <a:alphaModFix/>
          </a:blip>
          <a:stretch>
            <a:fillRect/>
          </a:stretch>
        </p:blipFill>
        <p:spPr>
          <a:xfrm>
            <a:off x="5124200" y="1714550"/>
            <a:ext cx="3833750" cy="17714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6" name="Shape 2956"/>
        <p:cNvGrpSpPr/>
        <p:nvPr/>
      </p:nvGrpSpPr>
      <p:grpSpPr>
        <a:xfrm>
          <a:off x="0" y="0"/>
          <a:ext cx="0" cy="0"/>
          <a:chOff x="0" y="0"/>
          <a:chExt cx="0" cy="0"/>
        </a:xfrm>
      </p:grpSpPr>
      <p:sp>
        <p:nvSpPr>
          <p:cNvPr id="2957" name="Google Shape;2957;p7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Sbilanciamento del dataset</a:t>
            </a:r>
            <a:endParaRPr/>
          </a:p>
        </p:txBody>
      </p:sp>
      <p:sp>
        <p:nvSpPr>
          <p:cNvPr id="2958" name="Google Shape;2958;p75"/>
          <p:cNvSpPr txBox="1"/>
          <p:nvPr/>
        </p:nvSpPr>
        <p:spPr>
          <a:xfrm>
            <a:off x="730850" y="1574475"/>
            <a:ext cx="2530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Dataset bilanciato:</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Training set:</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Gatti: 8263;</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Cani: 8124.</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Validation set:</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Gatti: 2271;</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Cani: 2401.</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Test set:</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Gatti: 1202;</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Cani: 1149.</a:t>
            </a:r>
            <a:endParaRPr>
              <a:solidFill>
                <a:schemeClr val="lt1"/>
              </a:solidFill>
              <a:latin typeface="Bai Jamjuree"/>
              <a:ea typeface="Bai Jamjuree"/>
              <a:cs typeface="Bai Jamjuree"/>
              <a:sym typeface="Bai Jamjuree"/>
            </a:endParaRPr>
          </a:p>
          <a:p>
            <a:pPr indent="0" lvl="0" marL="0" rtl="0" algn="l">
              <a:spcBef>
                <a:spcPts val="0"/>
              </a:spcBef>
              <a:spcAft>
                <a:spcPts val="0"/>
              </a:spcAft>
              <a:buNone/>
            </a:pPr>
            <a:r>
              <a:t/>
            </a:r>
            <a:endParaRPr>
              <a:solidFill>
                <a:schemeClr val="lt1"/>
              </a:solidFill>
              <a:latin typeface="Bai Jamjuree"/>
              <a:ea typeface="Bai Jamjuree"/>
              <a:cs typeface="Bai Jamjuree"/>
              <a:sym typeface="Bai Jamjuree"/>
            </a:endParaRPr>
          </a:p>
        </p:txBody>
      </p:sp>
      <p:sp>
        <p:nvSpPr>
          <p:cNvPr id="2959" name="Google Shape;2959;p75"/>
          <p:cNvSpPr/>
          <p:nvPr/>
        </p:nvSpPr>
        <p:spPr>
          <a:xfrm>
            <a:off x="2996575" y="2179500"/>
            <a:ext cx="2128800" cy="211500"/>
          </a:xfrm>
          <a:prstGeom prst="righ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5"/>
          <p:cNvSpPr txBox="1"/>
          <p:nvPr/>
        </p:nvSpPr>
        <p:spPr>
          <a:xfrm>
            <a:off x="3258550" y="1914450"/>
            <a:ext cx="15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Sbilanciamento</a:t>
            </a:r>
            <a:endParaRPr>
              <a:solidFill>
                <a:schemeClr val="lt1"/>
              </a:solidFill>
              <a:latin typeface="Bai Jamjuree"/>
              <a:ea typeface="Bai Jamjuree"/>
              <a:cs typeface="Bai Jamjuree"/>
              <a:sym typeface="Bai Jamjuree"/>
            </a:endParaRPr>
          </a:p>
        </p:txBody>
      </p:sp>
      <p:sp>
        <p:nvSpPr>
          <p:cNvPr id="2961" name="Google Shape;2961;p75"/>
          <p:cNvSpPr txBox="1"/>
          <p:nvPr/>
        </p:nvSpPr>
        <p:spPr>
          <a:xfrm>
            <a:off x="5198300" y="1574475"/>
            <a:ext cx="3754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Caso 1° | Sbilanciamento dei gatti:</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Gatti: </a:t>
            </a:r>
            <a:r>
              <a:rPr lang="en">
                <a:solidFill>
                  <a:srgbClr val="FF0000"/>
                </a:solidFill>
                <a:latin typeface="Bai Jamjuree"/>
                <a:ea typeface="Bai Jamjuree"/>
                <a:cs typeface="Bai Jamjuree"/>
                <a:sym typeface="Bai Jamjuree"/>
              </a:rPr>
              <a:t>5000</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Cani: 8124.</a:t>
            </a:r>
            <a:endParaRPr>
              <a:solidFill>
                <a:schemeClr val="lt1"/>
              </a:solidFill>
              <a:latin typeface="Bai Jamjuree"/>
              <a:ea typeface="Bai Jamjuree"/>
              <a:cs typeface="Bai Jamjuree"/>
              <a:sym typeface="Bai Jamjuree"/>
            </a:endParaRPr>
          </a:p>
        </p:txBody>
      </p:sp>
      <p:sp>
        <p:nvSpPr>
          <p:cNvPr id="2962" name="Google Shape;2962;p75"/>
          <p:cNvSpPr txBox="1"/>
          <p:nvPr/>
        </p:nvSpPr>
        <p:spPr>
          <a:xfrm>
            <a:off x="5198300" y="2489325"/>
            <a:ext cx="3225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Caso 2° | Sbilanciamento dei cani:</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Gatti: 8263;</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Cani: </a:t>
            </a:r>
            <a:r>
              <a:rPr lang="en">
                <a:solidFill>
                  <a:srgbClr val="FF0000"/>
                </a:solidFill>
                <a:latin typeface="Bai Jamjuree"/>
                <a:ea typeface="Bai Jamjuree"/>
                <a:cs typeface="Bai Jamjuree"/>
                <a:sym typeface="Bai Jamjuree"/>
              </a:rPr>
              <a:t>4861</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p:txBody>
      </p:sp>
      <p:sp>
        <p:nvSpPr>
          <p:cNvPr id="2963" name="Google Shape;2963;p75"/>
          <p:cNvSpPr txBox="1"/>
          <p:nvPr/>
        </p:nvSpPr>
        <p:spPr>
          <a:xfrm>
            <a:off x="5000200" y="4792300"/>
            <a:ext cx="42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Bai Jamjuree"/>
                <a:ea typeface="Bai Jamjuree"/>
                <a:cs typeface="Bai Jamjuree"/>
                <a:sym typeface="Bai Jamjuree"/>
              </a:rPr>
              <a:t>*</a:t>
            </a:r>
            <a:r>
              <a:rPr lang="en">
                <a:solidFill>
                  <a:schemeClr val="lt1"/>
                </a:solidFill>
                <a:latin typeface="Bai Jamjuree"/>
                <a:ea typeface="Bai Jamjuree"/>
                <a:cs typeface="Bai Jamjuree"/>
                <a:sym typeface="Bai Jamjuree"/>
              </a:rPr>
              <a:t>Validation Set e Test Set sono rimasti </a:t>
            </a:r>
            <a:r>
              <a:rPr b="1" lang="en">
                <a:solidFill>
                  <a:schemeClr val="lt1"/>
                </a:solidFill>
                <a:latin typeface="Bai Jamjuree"/>
                <a:ea typeface="Bai Jamjuree"/>
                <a:cs typeface="Bai Jamjuree"/>
                <a:sym typeface="Bai Jamjuree"/>
              </a:rPr>
              <a:t>invariati</a:t>
            </a:r>
            <a:r>
              <a:rPr lang="en">
                <a:solidFill>
                  <a:schemeClr val="lt1"/>
                </a:solidFill>
                <a:latin typeface="Bai Jamjuree"/>
                <a:ea typeface="Bai Jamjuree"/>
                <a:cs typeface="Bai Jamjuree"/>
                <a:sym typeface="Bai Jamjuree"/>
              </a:rPr>
              <a:t>!</a:t>
            </a:r>
            <a:endParaRPr>
              <a:solidFill>
                <a:schemeClr val="lt1"/>
              </a:solidFill>
              <a:latin typeface="Bai Jamjuree"/>
              <a:ea typeface="Bai Jamjuree"/>
              <a:cs typeface="Bai Jamjuree"/>
              <a:sym typeface="Bai Jamjure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7" name="Shape 2967"/>
        <p:cNvGrpSpPr/>
        <p:nvPr/>
      </p:nvGrpSpPr>
      <p:grpSpPr>
        <a:xfrm>
          <a:off x="0" y="0"/>
          <a:ext cx="0" cy="0"/>
          <a:chOff x="0" y="0"/>
          <a:chExt cx="0" cy="0"/>
        </a:xfrm>
      </p:grpSpPr>
      <p:sp>
        <p:nvSpPr>
          <p:cNvPr id="2968" name="Google Shape;2968;p7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Oversampling Data Augmentation</a:t>
            </a:r>
            <a:endParaRPr/>
          </a:p>
        </p:txBody>
      </p:sp>
      <p:sp>
        <p:nvSpPr>
          <p:cNvPr id="2969" name="Google Shape;2969;p76"/>
          <p:cNvSpPr txBox="1"/>
          <p:nvPr/>
        </p:nvSpPr>
        <p:spPr>
          <a:xfrm>
            <a:off x="386450" y="1759900"/>
            <a:ext cx="363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Il primo approccio di </a:t>
            </a:r>
            <a:r>
              <a:rPr b="1" lang="en">
                <a:solidFill>
                  <a:schemeClr val="lt1"/>
                </a:solidFill>
                <a:latin typeface="Bai Jamjuree"/>
                <a:ea typeface="Bai Jamjuree"/>
                <a:cs typeface="Bai Jamjuree"/>
                <a:sym typeface="Bai Jamjuree"/>
              </a:rPr>
              <a:t>Oversampling</a:t>
            </a:r>
            <a:r>
              <a:rPr lang="en">
                <a:solidFill>
                  <a:schemeClr val="lt1"/>
                </a:solidFill>
                <a:latin typeface="Bai Jamjuree"/>
                <a:ea typeface="Bai Jamjuree"/>
                <a:cs typeface="Bai Jamjuree"/>
                <a:sym typeface="Bai Jamjuree"/>
              </a:rPr>
              <a:t> sfrutta un livello di </a:t>
            </a:r>
            <a:r>
              <a:rPr b="1" lang="en">
                <a:solidFill>
                  <a:schemeClr val="lt1"/>
                </a:solidFill>
                <a:latin typeface="Bai Jamjuree"/>
                <a:ea typeface="Bai Jamjuree"/>
                <a:cs typeface="Bai Jamjuree"/>
                <a:sym typeface="Bai Jamjuree"/>
              </a:rPr>
              <a:t>Data Augmentation</a:t>
            </a:r>
            <a:r>
              <a:rPr lang="en">
                <a:solidFill>
                  <a:schemeClr val="lt1"/>
                </a:solidFill>
                <a:latin typeface="Bai Jamjuree"/>
                <a:ea typeface="Bai Jamjuree"/>
                <a:cs typeface="Bai Jamjuree"/>
                <a:sym typeface="Bai Jamjuree"/>
              </a:rPr>
              <a:t> per </a:t>
            </a:r>
            <a:r>
              <a:rPr b="1" lang="en">
                <a:solidFill>
                  <a:schemeClr val="lt1"/>
                </a:solidFill>
                <a:latin typeface="Bai Jamjuree"/>
                <a:ea typeface="Bai Jamjuree"/>
                <a:cs typeface="Bai Jamjuree"/>
                <a:sym typeface="Bai Jamjuree"/>
              </a:rPr>
              <a:t>ribilanciare</a:t>
            </a:r>
            <a:r>
              <a:rPr lang="en">
                <a:solidFill>
                  <a:schemeClr val="lt1"/>
                </a:solidFill>
                <a:latin typeface="Bai Jamjuree"/>
                <a:ea typeface="Bai Jamjuree"/>
                <a:cs typeface="Bai Jamjuree"/>
                <a:sym typeface="Bai Jamjuree"/>
              </a:rPr>
              <a:t> le classi.</a:t>
            </a:r>
            <a:endParaRPr>
              <a:solidFill>
                <a:schemeClr val="lt1"/>
              </a:solidFill>
              <a:latin typeface="Bai Jamjuree"/>
              <a:ea typeface="Bai Jamjuree"/>
              <a:cs typeface="Bai Jamjuree"/>
              <a:sym typeface="Bai Jamjuree"/>
            </a:endParaRPr>
          </a:p>
        </p:txBody>
      </p:sp>
      <p:pic>
        <p:nvPicPr>
          <p:cNvPr id="2970" name="Google Shape;2970;p76"/>
          <p:cNvPicPr preferRelativeResize="0"/>
          <p:nvPr/>
        </p:nvPicPr>
        <p:blipFill rotWithShape="1">
          <a:blip r:embed="rId3">
            <a:alphaModFix/>
          </a:blip>
          <a:srcRect b="14629" l="2360" r="-2359" t="-14630"/>
          <a:stretch/>
        </p:blipFill>
        <p:spPr>
          <a:xfrm>
            <a:off x="4768900" y="1759901"/>
            <a:ext cx="4265450" cy="1499000"/>
          </a:xfrm>
          <a:prstGeom prst="rect">
            <a:avLst/>
          </a:prstGeom>
          <a:noFill/>
          <a:ln>
            <a:noFill/>
          </a:ln>
        </p:spPr>
      </p:pic>
      <p:pic>
        <p:nvPicPr>
          <p:cNvPr id="2971" name="Google Shape;2971;p76"/>
          <p:cNvPicPr preferRelativeResize="0"/>
          <p:nvPr/>
        </p:nvPicPr>
        <p:blipFill>
          <a:blip r:embed="rId4">
            <a:alphaModFix/>
          </a:blip>
          <a:stretch>
            <a:fillRect/>
          </a:stretch>
        </p:blipFill>
        <p:spPr>
          <a:xfrm>
            <a:off x="466550" y="2591200"/>
            <a:ext cx="3473100" cy="1454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5" name="Shape 2975"/>
        <p:cNvGrpSpPr/>
        <p:nvPr/>
      </p:nvGrpSpPr>
      <p:grpSpPr>
        <a:xfrm>
          <a:off x="0" y="0"/>
          <a:ext cx="0" cy="0"/>
          <a:chOff x="0" y="0"/>
          <a:chExt cx="0" cy="0"/>
        </a:xfrm>
      </p:grpSpPr>
      <p:sp>
        <p:nvSpPr>
          <p:cNvPr id="2976" name="Google Shape;2976;p7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Oversampling Generativo</a:t>
            </a:r>
            <a:endParaRPr/>
          </a:p>
        </p:txBody>
      </p:sp>
      <p:sp>
        <p:nvSpPr>
          <p:cNvPr id="2977" name="Google Shape;2977;p77"/>
          <p:cNvSpPr txBox="1"/>
          <p:nvPr/>
        </p:nvSpPr>
        <p:spPr>
          <a:xfrm>
            <a:off x="840700" y="2107675"/>
            <a:ext cx="3362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Nel secondo approccio, attraverso il </a:t>
            </a:r>
            <a:r>
              <a:rPr b="1" lang="en">
                <a:solidFill>
                  <a:schemeClr val="lt1"/>
                </a:solidFill>
                <a:latin typeface="Bai Jamjuree"/>
                <a:ea typeface="Bai Jamjuree"/>
                <a:cs typeface="Bai Jamjuree"/>
                <a:sym typeface="Bai Jamjuree"/>
              </a:rPr>
              <a:t>modello generativo</a:t>
            </a:r>
            <a:r>
              <a:rPr lang="en">
                <a:solidFill>
                  <a:schemeClr val="lt1"/>
                </a:solidFill>
                <a:latin typeface="Bai Jamjuree"/>
                <a:ea typeface="Bai Jamjuree"/>
                <a:cs typeface="Bai Jamjuree"/>
                <a:sym typeface="Bai Jamjuree"/>
              </a:rPr>
              <a:t> descritto in precedenza sono stati creati numerosi </a:t>
            </a:r>
            <a:r>
              <a:rPr b="1" lang="en">
                <a:solidFill>
                  <a:schemeClr val="lt1"/>
                </a:solidFill>
                <a:latin typeface="Bai Jamjuree"/>
                <a:ea typeface="Bai Jamjuree"/>
                <a:cs typeface="Bai Jamjuree"/>
                <a:sym typeface="Bai Jamjuree"/>
              </a:rPr>
              <a:t>campioni sintetici</a:t>
            </a:r>
            <a:r>
              <a:rPr lang="en">
                <a:solidFill>
                  <a:schemeClr val="lt1"/>
                </a:solidFill>
                <a:latin typeface="Bai Jamjuree"/>
                <a:ea typeface="Bai Jamjuree"/>
                <a:cs typeface="Bai Jamjuree"/>
                <a:sym typeface="Bai Jamjuree"/>
              </a:rPr>
              <a:t> per </a:t>
            </a:r>
            <a:r>
              <a:rPr b="1" lang="en">
                <a:solidFill>
                  <a:schemeClr val="lt1"/>
                </a:solidFill>
                <a:latin typeface="Bai Jamjuree"/>
                <a:ea typeface="Bai Jamjuree"/>
                <a:cs typeface="Bai Jamjuree"/>
                <a:sym typeface="Bai Jamjuree"/>
              </a:rPr>
              <a:t>ribilanciare</a:t>
            </a:r>
            <a:r>
              <a:rPr lang="en">
                <a:solidFill>
                  <a:schemeClr val="lt1"/>
                </a:solidFill>
                <a:latin typeface="Bai Jamjuree"/>
                <a:ea typeface="Bai Jamjuree"/>
                <a:cs typeface="Bai Jamjuree"/>
                <a:sym typeface="Bai Jamjuree"/>
              </a:rPr>
              <a:t> il dataset.</a:t>
            </a:r>
            <a:endParaRPr>
              <a:solidFill>
                <a:schemeClr val="lt1"/>
              </a:solidFill>
              <a:latin typeface="Bai Jamjuree"/>
              <a:ea typeface="Bai Jamjuree"/>
              <a:cs typeface="Bai Jamjuree"/>
              <a:sym typeface="Bai Jamjuree"/>
            </a:endParaRPr>
          </a:p>
        </p:txBody>
      </p:sp>
      <p:pic>
        <p:nvPicPr>
          <p:cNvPr id="2978" name="Google Shape;2978;p77"/>
          <p:cNvPicPr preferRelativeResize="0"/>
          <p:nvPr/>
        </p:nvPicPr>
        <p:blipFill>
          <a:blip r:embed="rId3">
            <a:alphaModFix/>
          </a:blip>
          <a:stretch>
            <a:fillRect/>
          </a:stretch>
        </p:blipFill>
        <p:spPr>
          <a:xfrm>
            <a:off x="5168100" y="1274938"/>
            <a:ext cx="3008499" cy="2986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2" name="Shape 2982"/>
        <p:cNvGrpSpPr/>
        <p:nvPr/>
      </p:nvGrpSpPr>
      <p:grpSpPr>
        <a:xfrm>
          <a:off x="0" y="0"/>
          <a:ext cx="0" cy="0"/>
          <a:chOff x="0" y="0"/>
          <a:chExt cx="0" cy="0"/>
        </a:xfrm>
      </p:grpSpPr>
      <p:sp>
        <p:nvSpPr>
          <p:cNvPr id="2983" name="Google Shape;2983;p78"/>
          <p:cNvSpPr txBox="1"/>
          <p:nvPr>
            <p:ph type="title"/>
          </p:nvPr>
        </p:nvSpPr>
        <p:spPr>
          <a:xfrm>
            <a:off x="715500" y="430875"/>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Risultati</a:t>
            </a:r>
            <a:endParaRPr/>
          </a:p>
        </p:txBody>
      </p:sp>
      <p:graphicFrame>
        <p:nvGraphicFramePr>
          <p:cNvPr id="2984" name="Google Shape;2984;p78"/>
          <p:cNvGraphicFramePr/>
          <p:nvPr/>
        </p:nvGraphicFramePr>
        <p:xfrm>
          <a:off x="384300" y="953050"/>
          <a:ext cx="3000000" cy="3000000"/>
        </p:xfrm>
        <a:graphic>
          <a:graphicData uri="http://schemas.openxmlformats.org/drawingml/2006/table">
            <a:tbl>
              <a:tblPr>
                <a:noFill/>
                <a:tableStyleId>{3953D76D-9FB0-4073-AEB8-2279DFCF5603}</a:tableStyleId>
              </a:tblPr>
              <a:tblGrid>
                <a:gridCol w="1217600"/>
                <a:gridCol w="1217600"/>
                <a:gridCol w="1217600"/>
                <a:gridCol w="1217600"/>
                <a:gridCol w="1217600"/>
                <a:gridCol w="1217600"/>
                <a:gridCol w="1217600"/>
              </a:tblGrid>
              <a:tr h="396200">
                <a:tc rowSpan="2">
                  <a:txBody>
                    <a:bodyPr/>
                    <a:lstStyle/>
                    <a:p>
                      <a:pPr indent="0" lvl="0" marL="0" rtl="0" algn="ctr">
                        <a:spcBef>
                          <a:spcPts val="0"/>
                        </a:spcBef>
                        <a:spcAft>
                          <a:spcPts val="0"/>
                        </a:spcAft>
                        <a:buNone/>
                      </a:pPr>
                      <a:r>
                        <a:rPr b="1" lang="en">
                          <a:solidFill>
                            <a:schemeClr val="lt1"/>
                          </a:solidFill>
                        </a:rPr>
                        <a:t>Dataset</a:t>
                      </a:r>
                      <a:endParaRPr b="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None/>
                      </a:pPr>
                      <a:r>
                        <a:rPr b="1" lang="en">
                          <a:solidFill>
                            <a:schemeClr val="lt1"/>
                          </a:solidFill>
                        </a:rPr>
                        <a:t>Loss</a:t>
                      </a:r>
                      <a:endParaRPr b="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c gridSpan="3">
                  <a:txBody>
                    <a:bodyPr/>
                    <a:lstStyle/>
                    <a:p>
                      <a:pPr indent="0" lvl="0" marL="0" rtl="0" algn="ctr">
                        <a:spcBef>
                          <a:spcPts val="0"/>
                        </a:spcBef>
                        <a:spcAft>
                          <a:spcPts val="0"/>
                        </a:spcAft>
                        <a:buNone/>
                      </a:pPr>
                      <a:r>
                        <a:rPr b="1" lang="en">
                          <a:solidFill>
                            <a:schemeClr val="lt1"/>
                          </a:solidFill>
                        </a:rPr>
                        <a:t>F1-Score</a:t>
                      </a:r>
                      <a:endParaRPr b="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r h="609575">
                <a:tc vMerge="1"/>
                <a:tc>
                  <a:txBody>
                    <a:bodyPr/>
                    <a:lstStyle/>
                    <a:p>
                      <a:pPr indent="0" lvl="0" marL="0" rtl="0" algn="ctr">
                        <a:spcBef>
                          <a:spcPts val="0"/>
                        </a:spcBef>
                        <a:spcAft>
                          <a:spcPts val="0"/>
                        </a:spcAft>
                        <a:buNone/>
                      </a:pPr>
                      <a:r>
                        <a:rPr b="1" lang="en">
                          <a:solidFill>
                            <a:srgbClr val="00FFFF"/>
                          </a:solidFill>
                        </a:rPr>
                        <a:t>Training</a:t>
                      </a:r>
                      <a:endParaRPr b="1">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Validation</a:t>
                      </a:r>
                      <a:endParaRPr b="1">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rPr>
                        <a:t>Test</a:t>
                      </a:r>
                      <a:endParaRPr b="1">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00FFFF"/>
                          </a:solidFill>
                        </a:rPr>
                        <a:t>Training</a:t>
                      </a:r>
                      <a:endParaRPr b="1">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Validation</a:t>
                      </a:r>
                      <a:endParaRPr b="1">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rPr>
                        <a:t>Test</a:t>
                      </a:r>
                      <a:endParaRPr b="1">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i="1" lang="en">
                          <a:solidFill>
                            <a:schemeClr val="lt1"/>
                          </a:solidFill>
                        </a:rPr>
                        <a:t>Balanced</a:t>
                      </a:r>
                      <a:endParaRPr i="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0.250</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0.296</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0.302</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0.891</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0.872</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0.859</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822925">
                <a:tc>
                  <a:txBody>
                    <a:bodyPr/>
                    <a:lstStyle/>
                    <a:p>
                      <a:pPr indent="0" lvl="0" marL="0" rtl="0" algn="ctr">
                        <a:spcBef>
                          <a:spcPts val="0"/>
                        </a:spcBef>
                        <a:spcAft>
                          <a:spcPts val="0"/>
                        </a:spcAft>
                        <a:buNone/>
                      </a:pPr>
                      <a:r>
                        <a:rPr i="1" lang="en">
                          <a:solidFill>
                            <a:schemeClr val="lt1"/>
                          </a:solidFill>
                        </a:rPr>
                        <a:t>Imbalanced</a:t>
                      </a:r>
                      <a:br>
                        <a:rPr i="1" lang="en">
                          <a:solidFill>
                            <a:schemeClr val="lt1"/>
                          </a:solidFill>
                        </a:rPr>
                      </a:br>
                      <a:r>
                        <a:rPr i="1" lang="en">
                          <a:solidFill>
                            <a:schemeClr val="lt1"/>
                          </a:solidFill>
                        </a:rPr>
                        <a:t>(Cats)</a:t>
                      </a:r>
                      <a:endParaRPr i="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0.269</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0.302</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0.332</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0.887</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0.872</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0.853</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822925">
                <a:tc>
                  <a:txBody>
                    <a:bodyPr/>
                    <a:lstStyle/>
                    <a:p>
                      <a:pPr indent="0" lvl="0" marL="0" rtl="0" algn="ctr">
                        <a:spcBef>
                          <a:spcPts val="0"/>
                        </a:spcBef>
                        <a:spcAft>
                          <a:spcPts val="0"/>
                        </a:spcAft>
                        <a:buNone/>
                      </a:pPr>
                      <a:r>
                        <a:rPr i="1" lang="en">
                          <a:solidFill>
                            <a:schemeClr val="lt1"/>
                          </a:solidFill>
                        </a:rPr>
                        <a:t>Augmented</a:t>
                      </a:r>
                      <a:endParaRPr i="1">
                        <a:solidFill>
                          <a:schemeClr val="lt1"/>
                        </a:solidFill>
                      </a:endParaRPr>
                    </a:p>
                    <a:p>
                      <a:pPr indent="0" lvl="0" marL="0" rtl="0" algn="ctr">
                        <a:spcBef>
                          <a:spcPts val="0"/>
                        </a:spcBef>
                        <a:spcAft>
                          <a:spcPts val="0"/>
                        </a:spcAft>
                        <a:buNone/>
                      </a:pPr>
                      <a:r>
                        <a:rPr i="1" lang="en">
                          <a:solidFill>
                            <a:schemeClr val="lt1"/>
                          </a:solidFill>
                        </a:rPr>
                        <a:t>(Cats)</a:t>
                      </a:r>
                      <a:endParaRPr i="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0.257</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0.295</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0.326</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0.890</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0.879</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0.857</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822925">
                <a:tc>
                  <a:txBody>
                    <a:bodyPr/>
                    <a:lstStyle/>
                    <a:p>
                      <a:pPr indent="0" lvl="0" marL="0" rtl="0" algn="ctr">
                        <a:spcBef>
                          <a:spcPts val="0"/>
                        </a:spcBef>
                        <a:spcAft>
                          <a:spcPts val="0"/>
                        </a:spcAft>
                        <a:buNone/>
                      </a:pPr>
                      <a:r>
                        <a:rPr i="1" lang="en">
                          <a:solidFill>
                            <a:schemeClr val="lt1"/>
                          </a:solidFill>
                        </a:rPr>
                        <a:t>Generated</a:t>
                      </a:r>
                      <a:endParaRPr i="1">
                        <a:solidFill>
                          <a:schemeClr val="lt1"/>
                        </a:solidFill>
                      </a:endParaRPr>
                    </a:p>
                    <a:p>
                      <a:pPr indent="0" lvl="0" marL="0" rtl="0" algn="ctr">
                        <a:spcBef>
                          <a:spcPts val="0"/>
                        </a:spcBef>
                        <a:spcAft>
                          <a:spcPts val="0"/>
                        </a:spcAft>
                        <a:buNone/>
                      </a:pPr>
                      <a:r>
                        <a:rPr i="1" lang="en">
                          <a:solidFill>
                            <a:schemeClr val="lt1"/>
                          </a:solidFill>
                        </a:rPr>
                        <a:t>(Cats)</a:t>
                      </a:r>
                      <a:endParaRPr i="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0.257</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0.315</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0.334</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0.891</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0.867</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0.854</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2985" name="Google Shape;2985;p78"/>
          <p:cNvSpPr txBox="1"/>
          <p:nvPr/>
        </p:nvSpPr>
        <p:spPr>
          <a:xfrm>
            <a:off x="-182725" y="630375"/>
            <a:ext cx="526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i Jamjuree"/>
              <a:ea typeface="Bai Jamjuree"/>
              <a:cs typeface="Bai Jamjuree"/>
              <a:sym typeface="Bai Jamjure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79"/>
          <p:cNvSpPr txBox="1"/>
          <p:nvPr>
            <p:ph type="title"/>
          </p:nvPr>
        </p:nvSpPr>
        <p:spPr>
          <a:xfrm>
            <a:off x="715500" y="430875"/>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Risultati</a:t>
            </a:r>
            <a:endParaRPr/>
          </a:p>
        </p:txBody>
      </p:sp>
      <p:graphicFrame>
        <p:nvGraphicFramePr>
          <p:cNvPr id="2991" name="Google Shape;2991;p79"/>
          <p:cNvGraphicFramePr/>
          <p:nvPr/>
        </p:nvGraphicFramePr>
        <p:xfrm>
          <a:off x="384300" y="953050"/>
          <a:ext cx="3000000" cy="3000000"/>
        </p:xfrm>
        <a:graphic>
          <a:graphicData uri="http://schemas.openxmlformats.org/drawingml/2006/table">
            <a:tbl>
              <a:tblPr>
                <a:noFill/>
                <a:tableStyleId>{3953D76D-9FB0-4073-AEB8-2279DFCF5603}</a:tableStyleId>
              </a:tblPr>
              <a:tblGrid>
                <a:gridCol w="1217600"/>
                <a:gridCol w="1217600"/>
                <a:gridCol w="1217600"/>
                <a:gridCol w="1217600"/>
                <a:gridCol w="1217600"/>
                <a:gridCol w="1217600"/>
                <a:gridCol w="1217600"/>
              </a:tblGrid>
              <a:tr h="396200">
                <a:tc rowSpan="2">
                  <a:txBody>
                    <a:bodyPr/>
                    <a:lstStyle/>
                    <a:p>
                      <a:pPr indent="0" lvl="0" marL="0" rtl="0" algn="ctr">
                        <a:spcBef>
                          <a:spcPts val="0"/>
                        </a:spcBef>
                        <a:spcAft>
                          <a:spcPts val="0"/>
                        </a:spcAft>
                        <a:buNone/>
                      </a:pPr>
                      <a:r>
                        <a:rPr b="1" lang="en">
                          <a:solidFill>
                            <a:schemeClr val="lt1"/>
                          </a:solidFill>
                        </a:rPr>
                        <a:t>Dataset</a:t>
                      </a:r>
                      <a:endParaRPr b="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None/>
                      </a:pPr>
                      <a:r>
                        <a:rPr b="1" lang="en">
                          <a:solidFill>
                            <a:schemeClr val="lt1"/>
                          </a:solidFill>
                        </a:rPr>
                        <a:t>Loss</a:t>
                      </a:r>
                      <a:endParaRPr b="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c gridSpan="3">
                  <a:txBody>
                    <a:bodyPr/>
                    <a:lstStyle/>
                    <a:p>
                      <a:pPr indent="0" lvl="0" marL="0" rtl="0" algn="ctr">
                        <a:spcBef>
                          <a:spcPts val="0"/>
                        </a:spcBef>
                        <a:spcAft>
                          <a:spcPts val="0"/>
                        </a:spcAft>
                        <a:buNone/>
                      </a:pPr>
                      <a:r>
                        <a:rPr b="1" lang="en">
                          <a:solidFill>
                            <a:schemeClr val="lt1"/>
                          </a:solidFill>
                        </a:rPr>
                        <a:t>F1-Score</a:t>
                      </a:r>
                      <a:endParaRPr b="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r h="609575">
                <a:tc vMerge="1"/>
                <a:tc>
                  <a:txBody>
                    <a:bodyPr/>
                    <a:lstStyle/>
                    <a:p>
                      <a:pPr indent="0" lvl="0" marL="0" rtl="0" algn="ctr">
                        <a:spcBef>
                          <a:spcPts val="0"/>
                        </a:spcBef>
                        <a:spcAft>
                          <a:spcPts val="0"/>
                        </a:spcAft>
                        <a:buNone/>
                      </a:pPr>
                      <a:r>
                        <a:rPr b="1" lang="en">
                          <a:solidFill>
                            <a:srgbClr val="00FFFF"/>
                          </a:solidFill>
                        </a:rPr>
                        <a:t>Training</a:t>
                      </a:r>
                      <a:endParaRPr b="1">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Validation</a:t>
                      </a:r>
                      <a:endParaRPr b="1">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rPr>
                        <a:t>Test</a:t>
                      </a:r>
                      <a:endParaRPr b="1">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00FFFF"/>
                          </a:solidFill>
                        </a:rPr>
                        <a:t>Training</a:t>
                      </a:r>
                      <a:endParaRPr b="1">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accent1"/>
                          </a:solidFill>
                        </a:rPr>
                        <a:t>Validation</a:t>
                      </a:r>
                      <a:endParaRPr b="1">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2"/>
                          </a:solidFill>
                        </a:rPr>
                        <a:t>Test</a:t>
                      </a:r>
                      <a:endParaRPr b="1">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609575">
                <a:tc>
                  <a:txBody>
                    <a:bodyPr/>
                    <a:lstStyle/>
                    <a:p>
                      <a:pPr indent="0" lvl="0" marL="0" rtl="0" algn="ctr">
                        <a:spcBef>
                          <a:spcPts val="0"/>
                        </a:spcBef>
                        <a:spcAft>
                          <a:spcPts val="0"/>
                        </a:spcAft>
                        <a:buNone/>
                      </a:pPr>
                      <a:r>
                        <a:rPr i="1" lang="en">
                          <a:solidFill>
                            <a:schemeClr val="lt1"/>
                          </a:solidFill>
                        </a:rPr>
                        <a:t>Balanced</a:t>
                      </a:r>
                      <a:endParaRPr i="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0.250</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0.296</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0.302</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0.891</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0.872</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0.859</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822925">
                <a:tc>
                  <a:txBody>
                    <a:bodyPr/>
                    <a:lstStyle/>
                    <a:p>
                      <a:pPr indent="0" lvl="0" marL="0" rtl="0" algn="ctr">
                        <a:spcBef>
                          <a:spcPts val="0"/>
                        </a:spcBef>
                        <a:spcAft>
                          <a:spcPts val="0"/>
                        </a:spcAft>
                        <a:buNone/>
                      </a:pPr>
                      <a:r>
                        <a:rPr i="1" lang="en">
                          <a:solidFill>
                            <a:schemeClr val="lt1"/>
                          </a:solidFill>
                        </a:rPr>
                        <a:t>Imbalanced</a:t>
                      </a:r>
                      <a:br>
                        <a:rPr i="1" lang="en">
                          <a:solidFill>
                            <a:schemeClr val="lt1"/>
                          </a:solidFill>
                        </a:rPr>
                      </a:br>
                      <a:r>
                        <a:rPr i="1" lang="en">
                          <a:solidFill>
                            <a:schemeClr val="lt1"/>
                          </a:solidFill>
                        </a:rPr>
                        <a:t>(Dogs)</a:t>
                      </a:r>
                      <a:endParaRPr i="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0.266</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0.313</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0.319</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0.880</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0.862</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0.852</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822925">
                <a:tc>
                  <a:txBody>
                    <a:bodyPr/>
                    <a:lstStyle/>
                    <a:p>
                      <a:pPr indent="0" lvl="0" marL="0" rtl="0" algn="ctr">
                        <a:spcBef>
                          <a:spcPts val="0"/>
                        </a:spcBef>
                        <a:spcAft>
                          <a:spcPts val="0"/>
                        </a:spcAft>
                        <a:buNone/>
                      </a:pPr>
                      <a:r>
                        <a:rPr i="1" lang="en">
                          <a:solidFill>
                            <a:schemeClr val="lt1"/>
                          </a:solidFill>
                        </a:rPr>
                        <a:t>Augmented</a:t>
                      </a:r>
                      <a:endParaRPr i="1">
                        <a:solidFill>
                          <a:schemeClr val="lt1"/>
                        </a:solidFill>
                      </a:endParaRPr>
                    </a:p>
                    <a:p>
                      <a:pPr indent="0" lvl="0" marL="0" rtl="0" algn="ctr">
                        <a:spcBef>
                          <a:spcPts val="0"/>
                        </a:spcBef>
                        <a:spcAft>
                          <a:spcPts val="0"/>
                        </a:spcAft>
                        <a:buNone/>
                      </a:pPr>
                      <a:r>
                        <a:rPr i="1" lang="en">
                          <a:solidFill>
                            <a:schemeClr val="lt1"/>
                          </a:solidFill>
                        </a:rPr>
                        <a:t>(Dogs)</a:t>
                      </a:r>
                      <a:endParaRPr i="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0.318</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0.390</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0.407</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0.857</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0.829</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0.810</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822925">
                <a:tc>
                  <a:txBody>
                    <a:bodyPr/>
                    <a:lstStyle/>
                    <a:p>
                      <a:pPr indent="0" lvl="0" marL="0" rtl="0" algn="ctr">
                        <a:spcBef>
                          <a:spcPts val="0"/>
                        </a:spcBef>
                        <a:spcAft>
                          <a:spcPts val="0"/>
                        </a:spcAft>
                        <a:buNone/>
                      </a:pPr>
                      <a:r>
                        <a:rPr i="1" lang="en">
                          <a:solidFill>
                            <a:schemeClr val="lt1"/>
                          </a:solidFill>
                        </a:rPr>
                        <a:t>Generated</a:t>
                      </a:r>
                      <a:endParaRPr i="1">
                        <a:solidFill>
                          <a:schemeClr val="lt1"/>
                        </a:solidFill>
                      </a:endParaRPr>
                    </a:p>
                    <a:p>
                      <a:pPr indent="0" lvl="0" marL="0" rtl="0" algn="ctr">
                        <a:spcBef>
                          <a:spcPts val="0"/>
                        </a:spcBef>
                        <a:spcAft>
                          <a:spcPts val="0"/>
                        </a:spcAft>
                        <a:buNone/>
                      </a:pPr>
                      <a:r>
                        <a:rPr i="1" lang="en">
                          <a:solidFill>
                            <a:schemeClr val="lt1"/>
                          </a:solidFill>
                        </a:rPr>
                        <a:t>(Dogs)</a:t>
                      </a:r>
                      <a:endParaRPr i="1">
                        <a:solidFill>
                          <a:schemeClr val="l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0.275</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0.316</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0.347</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FFFF"/>
                          </a:solidFill>
                        </a:rPr>
                        <a:t>0.876</a:t>
                      </a:r>
                      <a:endParaRPr>
                        <a:solidFill>
                          <a:srgbClr val="00FFFF"/>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1"/>
                          </a:solidFill>
                        </a:rPr>
                        <a:t>0.857</a:t>
                      </a:r>
                      <a:endParaRPr>
                        <a:solidFill>
                          <a:schemeClr val="accent1"/>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2"/>
                          </a:solidFill>
                        </a:rPr>
                        <a:t>0.837</a:t>
                      </a:r>
                      <a:endParaRPr>
                        <a:solidFill>
                          <a:schemeClr val="dk2"/>
                        </a:solidFill>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5" name="Shape 2995"/>
        <p:cNvGrpSpPr/>
        <p:nvPr/>
      </p:nvGrpSpPr>
      <p:grpSpPr>
        <a:xfrm>
          <a:off x="0" y="0"/>
          <a:ext cx="0" cy="0"/>
          <a:chOff x="0" y="0"/>
          <a:chExt cx="0" cy="0"/>
        </a:xfrm>
      </p:grpSpPr>
      <p:sp>
        <p:nvSpPr>
          <p:cNvPr id="2996" name="Google Shape;2996;p8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Risultati - Sbilanciamento Gatti </a:t>
            </a:r>
            <a:endParaRPr/>
          </a:p>
        </p:txBody>
      </p:sp>
      <p:pic>
        <p:nvPicPr>
          <p:cNvPr id="2997" name="Google Shape;2997;p80"/>
          <p:cNvPicPr preferRelativeResize="0"/>
          <p:nvPr/>
        </p:nvPicPr>
        <p:blipFill rotWithShape="1">
          <a:blip r:embed="rId3">
            <a:alphaModFix/>
          </a:blip>
          <a:srcRect b="0" l="0" r="0" t="6568"/>
          <a:stretch/>
        </p:blipFill>
        <p:spPr>
          <a:xfrm>
            <a:off x="183300" y="1151125"/>
            <a:ext cx="2049076" cy="1522450"/>
          </a:xfrm>
          <a:prstGeom prst="rect">
            <a:avLst/>
          </a:prstGeom>
          <a:noFill/>
          <a:ln>
            <a:noFill/>
          </a:ln>
        </p:spPr>
      </p:pic>
      <p:pic>
        <p:nvPicPr>
          <p:cNvPr id="2998" name="Google Shape;2998;p80"/>
          <p:cNvPicPr preferRelativeResize="0"/>
          <p:nvPr/>
        </p:nvPicPr>
        <p:blipFill rotWithShape="1">
          <a:blip r:embed="rId4">
            <a:alphaModFix/>
          </a:blip>
          <a:srcRect b="0" l="0" r="0" t="6568"/>
          <a:stretch/>
        </p:blipFill>
        <p:spPr>
          <a:xfrm>
            <a:off x="183300" y="3161025"/>
            <a:ext cx="2049076" cy="1522450"/>
          </a:xfrm>
          <a:prstGeom prst="rect">
            <a:avLst/>
          </a:prstGeom>
          <a:noFill/>
          <a:ln>
            <a:noFill/>
          </a:ln>
        </p:spPr>
      </p:pic>
      <p:pic>
        <p:nvPicPr>
          <p:cNvPr id="2999" name="Google Shape;2999;p80"/>
          <p:cNvPicPr preferRelativeResize="0"/>
          <p:nvPr/>
        </p:nvPicPr>
        <p:blipFill rotWithShape="1">
          <a:blip r:embed="rId5">
            <a:alphaModFix/>
          </a:blip>
          <a:srcRect b="0" l="0" r="0" t="6568"/>
          <a:stretch/>
        </p:blipFill>
        <p:spPr>
          <a:xfrm>
            <a:off x="2317175" y="1151125"/>
            <a:ext cx="2049076" cy="1522450"/>
          </a:xfrm>
          <a:prstGeom prst="rect">
            <a:avLst/>
          </a:prstGeom>
          <a:noFill/>
          <a:ln>
            <a:noFill/>
          </a:ln>
        </p:spPr>
      </p:pic>
      <p:pic>
        <p:nvPicPr>
          <p:cNvPr id="3000" name="Google Shape;3000;p80"/>
          <p:cNvPicPr preferRelativeResize="0"/>
          <p:nvPr/>
        </p:nvPicPr>
        <p:blipFill rotWithShape="1">
          <a:blip r:embed="rId6">
            <a:alphaModFix/>
          </a:blip>
          <a:srcRect b="0" l="0" r="0" t="6568"/>
          <a:stretch/>
        </p:blipFill>
        <p:spPr>
          <a:xfrm>
            <a:off x="2317175" y="3161025"/>
            <a:ext cx="2049076" cy="1522450"/>
          </a:xfrm>
          <a:prstGeom prst="rect">
            <a:avLst/>
          </a:prstGeom>
          <a:noFill/>
          <a:ln>
            <a:noFill/>
          </a:ln>
        </p:spPr>
      </p:pic>
      <p:pic>
        <p:nvPicPr>
          <p:cNvPr id="3001" name="Google Shape;3001;p80"/>
          <p:cNvPicPr preferRelativeResize="0"/>
          <p:nvPr/>
        </p:nvPicPr>
        <p:blipFill rotWithShape="1">
          <a:blip r:embed="rId7">
            <a:alphaModFix/>
          </a:blip>
          <a:srcRect b="0" l="0" r="0" t="6568"/>
          <a:stretch/>
        </p:blipFill>
        <p:spPr>
          <a:xfrm>
            <a:off x="4642450" y="1151125"/>
            <a:ext cx="2116525" cy="1522450"/>
          </a:xfrm>
          <a:prstGeom prst="rect">
            <a:avLst/>
          </a:prstGeom>
          <a:noFill/>
          <a:ln>
            <a:noFill/>
          </a:ln>
        </p:spPr>
      </p:pic>
      <p:pic>
        <p:nvPicPr>
          <p:cNvPr id="3002" name="Google Shape;3002;p80"/>
          <p:cNvPicPr preferRelativeResize="0"/>
          <p:nvPr/>
        </p:nvPicPr>
        <p:blipFill rotWithShape="1">
          <a:blip r:embed="rId8">
            <a:alphaModFix/>
          </a:blip>
          <a:srcRect b="0" l="0" r="0" t="6568"/>
          <a:stretch/>
        </p:blipFill>
        <p:spPr>
          <a:xfrm>
            <a:off x="6844175" y="1151125"/>
            <a:ext cx="2116525" cy="1522450"/>
          </a:xfrm>
          <a:prstGeom prst="rect">
            <a:avLst/>
          </a:prstGeom>
          <a:noFill/>
          <a:ln>
            <a:noFill/>
          </a:ln>
        </p:spPr>
      </p:pic>
      <p:pic>
        <p:nvPicPr>
          <p:cNvPr id="3003" name="Google Shape;3003;p80"/>
          <p:cNvPicPr preferRelativeResize="0"/>
          <p:nvPr/>
        </p:nvPicPr>
        <p:blipFill rotWithShape="1">
          <a:blip r:embed="rId9">
            <a:alphaModFix/>
          </a:blip>
          <a:srcRect b="0" l="0" r="0" t="6568"/>
          <a:stretch/>
        </p:blipFill>
        <p:spPr>
          <a:xfrm>
            <a:off x="4642450" y="3161025"/>
            <a:ext cx="2116525" cy="1522450"/>
          </a:xfrm>
          <a:prstGeom prst="rect">
            <a:avLst/>
          </a:prstGeom>
          <a:noFill/>
          <a:ln>
            <a:noFill/>
          </a:ln>
        </p:spPr>
      </p:pic>
      <p:pic>
        <p:nvPicPr>
          <p:cNvPr id="3004" name="Google Shape;3004;p80"/>
          <p:cNvPicPr preferRelativeResize="0"/>
          <p:nvPr/>
        </p:nvPicPr>
        <p:blipFill rotWithShape="1">
          <a:blip r:embed="rId10">
            <a:alphaModFix/>
          </a:blip>
          <a:srcRect b="0" l="0" r="0" t="6568"/>
          <a:stretch/>
        </p:blipFill>
        <p:spPr>
          <a:xfrm>
            <a:off x="6844175" y="3161025"/>
            <a:ext cx="2116525" cy="1522450"/>
          </a:xfrm>
          <a:prstGeom prst="rect">
            <a:avLst/>
          </a:prstGeom>
          <a:noFill/>
          <a:ln>
            <a:noFill/>
          </a:ln>
        </p:spPr>
      </p:pic>
      <p:sp>
        <p:nvSpPr>
          <p:cNvPr id="3005" name="Google Shape;3005;p80"/>
          <p:cNvSpPr txBox="1"/>
          <p:nvPr/>
        </p:nvSpPr>
        <p:spPr>
          <a:xfrm>
            <a:off x="205838" y="2597375"/>
            <a:ext cx="20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Bilanciato</a:t>
            </a:r>
            <a:endParaRPr>
              <a:solidFill>
                <a:schemeClr val="lt1"/>
              </a:solidFill>
              <a:latin typeface="Bai Jamjuree"/>
              <a:ea typeface="Bai Jamjuree"/>
              <a:cs typeface="Bai Jamjuree"/>
              <a:sym typeface="Bai Jamjuree"/>
            </a:endParaRPr>
          </a:p>
        </p:txBody>
      </p:sp>
      <p:sp>
        <p:nvSpPr>
          <p:cNvPr id="3006" name="Google Shape;3006;p80"/>
          <p:cNvSpPr txBox="1"/>
          <p:nvPr/>
        </p:nvSpPr>
        <p:spPr>
          <a:xfrm>
            <a:off x="2317175" y="2597375"/>
            <a:ext cx="17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Sbilanciato</a:t>
            </a:r>
            <a:endParaRPr>
              <a:solidFill>
                <a:schemeClr val="lt1"/>
              </a:solidFill>
              <a:latin typeface="Bai Jamjuree"/>
              <a:ea typeface="Bai Jamjuree"/>
              <a:cs typeface="Bai Jamjuree"/>
              <a:sym typeface="Bai Jamjuree"/>
            </a:endParaRPr>
          </a:p>
        </p:txBody>
      </p:sp>
      <p:sp>
        <p:nvSpPr>
          <p:cNvPr id="3007" name="Google Shape;3007;p80"/>
          <p:cNvSpPr txBox="1"/>
          <p:nvPr/>
        </p:nvSpPr>
        <p:spPr>
          <a:xfrm>
            <a:off x="183300" y="4636100"/>
            <a:ext cx="21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Augmented</a:t>
            </a:r>
            <a:endParaRPr>
              <a:solidFill>
                <a:schemeClr val="lt1"/>
              </a:solidFill>
              <a:latin typeface="Bai Jamjuree"/>
              <a:ea typeface="Bai Jamjuree"/>
              <a:cs typeface="Bai Jamjuree"/>
              <a:sym typeface="Bai Jamjuree"/>
            </a:endParaRPr>
          </a:p>
        </p:txBody>
      </p:sp>
      <p:sp>
        <p:nvSpPr>
          <p:cNvPr id="3008" name="Google Shape;3008;p80"/>
          <p:cNvSpPr txBox="1"/>
          <p:nvPr/>
        </p:nvSpPr>
        <p:spPr>
          <a:xfrm>
            <a:off x="2317175" y="4636100"/>
            <a:ext cx="13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Generativo</a:t>
            </a:r>
            <a:endParaRPr>
              <a:solidFill>
                <a:schemeClr val="lt1"/>
              </a:solidFill>
              <a:latin typeface="Bai Jamjuree"/>
              <a:ea typeface="Bai Jamjuree"/>
              <a:cs typeface="Bai Jamjuree"/>
              <a:sym typeface="Bai Jamjuree"/>
            </a:endParaRPr>
          </a:p>
        </p:txBody>
      </p:sp>
      <p:sp>
        <p:nvSpPr>
          <p:cNvPr id="3009" name="Google Shape;3009;p80"/>
          <p:cNvSpPr txBox="1"/>
          <p:nvPr/>
        </p:nvSpPr>
        <p:spPr>
          <a:xfrm>
            <a:off x="4599150" y="4636100"/>
            <a:ext cx="21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Augmented</a:t>
            </a:r>
            <a:endParaRPr>
              <a:solidFill>
                <a:schemeClr val="lt1"/>
              </a:solidFill>
              <a:latin typeface="Bai Jamjuree"/>
              <a:ea typeface="Bai Jamjuree"/>
              <a:cs typeface="Bai Jamjuree"/>
              <a:sym typeface="Bai Jamjuree"/>
            </a:endParaRPr>
          </a:p>
        </p:txBody>
      </p:sp>
      <p:sp>
        <p:nvSpPr>
          <p:cNvPr id="3010" name="Google Shape;3010;p80"/>
          <p:cNvSpPr txBox="1"/>
          <p:nvPr/>
        </p:nvSpPr>
        <p:spPr>
          <a:xfrm>
            <a:off x="6733025" y="4636100"/>
            <a:ext cx="13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Generativo</a:t>
            </a:r>
            <a:endParaRPr>
              <a:solidFill>
                <a:schemeClr val="lt1"/>
              </a:solidFill>
              <a:latin typeface="Bai Jamjuree"/>
              <a:ea typeface="Bai Jamjuree"/>
              <a:cs typeface="Bai Jamjuree"/>
              <a:sym typeface="Bai Jamjuree"/>
            </a:endParaRPr>
          </a:p>
        </p:txBody>
      </p:sp>
      <p:sp>
        <p:nvSpPr>
          <p:cNvPr id="3011" name="Google Shape;3011;p80"/>
          <p:cNvSpPr txBox="1"/>
          <p:nvPr/>
        </p:nvSpPr>
        <p:spPr>
          <a:xfrm>
            <a:off x="4642438" y="2597375"/>
            <a:ext cx="20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Bilanciato</a:t>
            </a:r>
            <a:endParaRPr>
              <a:solidFill>
                <a:schemeClr val="lt1"/>
              </a:solidFill>
              <a:latin typeface="Bai Jamjuree"/>
              <a:ea typeface="Bai Jamjuree"/>
              <a:cs typeface="Bai Jamjuree"/>
              <a:sym typeface="Bai Jamjuree"/>
            </a:endParaRPr>
          </a:p>
        </p:txBody>
      </p:sp>
      <p:sp>
        <p:nvSpPr>
          <p:cNvPr id="3012" name="Google Shape;3012;p80"/>
          <p:cNvSpPr txBox="1"/>
          <p:nvPr/>
        </p:nvSpPr>
        <p:spPr>
          <a:xfrm>
            <a:off x="6753775" y="2597375"/>
            <a:ext cx="17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Sbilanciato</a:t>
            </a:r>
            <a:endParaRPr>
              <a:solidFill>
                <a:schemeClr val="lt1"/>
              </a:solidFill>
              <a:latin typeface="Bai Jamjuree"/>
              <a:ea typeface="Bai Jamjuree"/>
              <a:cs typeface="Bai Jamjuree"/>
              <a:sym typeface="Bai Jamjure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sp>
        <p:nvSpPr>
          <p:cNvPr id="3017" name="Google Shape;3017;p8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Risultati - Sbilanciamento Gatti </a:t>
            </a:r>
            <a:endParaRPr/>
          </a:p>
        </p:txBody>
      </p:sp>
      <p:pic>
        <p:nvPicPr>
          <p:cNvPr id="3018" name="Google Shape;3018;p81"/>
          <p:cNvPicPr preferRelativeResize="0"/>
          <p:nvPr/>
        </p:nvPicPr>
        <p:blipFill>
          <a:blip r:embed="rId3">
            <a:alphaModFix/>
          </a:blip>
          <a:stretch>
            <a:fillRect/>
          </a:stretch>
        </p:blipFill>
        <p:spPr>
          <a:xfrm>
            <a:off x="4694225" y="1291425"/>
            <a:ext cx="4010325" cy="3137575"/>
          </a:xfrm>
          <a:prstGeom prst="rect">
            <a:avLst/>
          </a:prstGeom>
          <a:noFill/>
          <a:ln>
            <a:noFill/>
          </a:ln>
        </p:spPr>
      </p:pic>
      <p:pic>
        <p:nvPicPr>
          <p:cNvPr id="3019" name="Google Shape;3019;p81"/>
          <p:cNvPicPr preferRelativeResize="0"/>
          <p:nvPr/>
        </p:nvPicPr>
        <p:blipFill>
          <a:blip r:embed="rId4">
            <a:alphaModFix/>
          </a:blip>
          <a:stretch>
            <a:fillRect/>
          </a:stretch>
        </p:blipFill>
        <p:spPr>
          <a:xfrm>
            <a:off x="439450" y="1291425"/>
            <a:ext cx="4010325" cy="3137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55"/>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Il progetto</a:t>
            </a:r>
            <a:endParaRPr/>
          </a:p>
        </p:txBody>
      </p:sp>
      <p:sp>
        <p:nvSpPr>
          <p:cNvPr id="2618" name="Google Shape;2618;p55"/>
          <p:cNvSpPr txBox="1"/>
          <p:nvPr>
            <p:ph idx="1" type="subTitle"/>
          </p:nvPr>
        </p:nvSpPr>
        <p:spPr>
          <a:xfrm>
            <a:off x="803350" y="2483800"/>
            <a:ext cx="4723200" cy="13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Generare nuovi campioni utilizzando un modello generativo, comporta performance migliori </a:t>
            </a:r>
            <a:r>
              <a:rPr lang="en" sz="1600"/>
              <a:t>rispetto a più classici modelli di augmentation ?</a:t>
            </a:r>
            <a:endParaRPr sz="1600"/>
          </a:p>
        </p:txBody>
      </p:sp>
      <p:pic>
        <p:nvPicPr>
          <p:cNvPr id="2619" name="Google Shape;2619;p55"/>
          <p:cNvPicPr preferRelativeResize="0"/>
          <p:nvPr/>
        </p:nvPicPr>
        <p:blipFill>
          <a:blip r:embed="rId3">
            <a:alphaModFix/>
          </a:blip>
          <a:stretch>
            <a:fillRect/>
          </a:stretch>
        </p:blipFill>
        <p:spPr>
          <a:xfrm>
            <a:off x="5636825" y="1087913"/>
            <a:ext cx="4256400" cy="3107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619"/>
                                        </p:tgtEl>
                                        <p:attrNameLst>
                                          <p:attrName>style.visibility</p:attrName>
                                        </p:attrNameLst>
                                      </p:cBhvr>
                                      <p:to>
                                        <p:strVal val="visible"/>
                                      </p:to>
                                    </p:set>
                                    <p:anim calcmode="lin" valueType="num">
                                      <p:cBhvr additive="base">
                                        <p:cTn dur="1000"/>
                                        <p:tgtEl>
                                          <p:spTgt spid="26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17"/>
                                        </p:tgtEl>
                                        <p:attrNameLst>
                                          <p:attrName>style.visibility</p:attrName>
                                        </p:attrNameLst>
                                      </p:cBhvr>
                                      <p:to>
                                        <p:strVal val="visible"/>
                                      </p:to>
                                    </p:set>
                                    <p:anim calcmode="lin" valueType="num">
                                      <p:cBhvr additive="base">
                                        <p:cTn dur="1000"/>
                                        <p:tgtEl>
                                          <p:spTgt spid="261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18"/>
                                        </p:tgtEl>
                                        <p:attrNameLst>
                                          <p:attrName>style.visibility</p:attrName>
                                        </p:attrNameLst>
                                      </p:cBhvr>
                                      <p:to>
                                        <p:strVal val="visible"/>
                                      </p:to>
                                    </p:set>
                                    <p:animEffect filter="fade" transition="in">
                                      <p:cBhvr>
                                        <p:cTn dur="1000"/>
                                        <p:tgtEl>
                                          <p:spTgt spid="2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8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Risultati - Sbilanciamento Cani</a:t>
            </a:r>
            <a:endParaRPr/>
          </a:p>
        </p:txBody>
      </p:sp>
      <p:pic>
        <p:nvPicPr>
          <p:cNvPr id="3025" name="Google Shape;3025;p82"/>
          <p:cNvPicPr preferRelativeResize="0"/>
          <p:nvPr/>
        </p:nvPicPr>
        <p:blipFill rotWithShape="1">
          <a:blip r:embed="rId3">
            <a:alphaModFix/>
          </a:blip>
          <a:srcRect b="0" l="0" r="0" t="6664"/>
          <a:stretch/>
        </p:blipFill>
        <p:spPr>
          <a:xfrm>
            <a:off x="4599900" y="1141975"/>
            <a:ext cx="2116525" cy="1520875"/>
          </a:xfrm>
          <a:prstGeom prst="rect">
            <a:avLst/>
          </a:prstGeom>
          <a:noFill/>
          <a:ln>
            <a:noFill/>
          </a:ln>
        </p:spPr>
      </p:pic>
      <p:pic>
        <p:nvPicPr>
          <p:cNvPr id="3026" name="Google Shape;3026;p82"/>
          <p:cNvPicPr preferRelativeResize="0"/>
          <p:nvPr/>
        </p:nvPicPr>
        <p:blipFill rotWithShape="1">
          <a:blip r:embed="rId4">
            <a:alphaModFix/>
          </a:blip>
          <a:srcRect b="0" l="0" r="0" t="6664"/>
          <a:stretch/>
        </p:blipFill>
        <p:spPr>
          <a:xfrm>
            <a:off x="202475" y="1141975"/>
            <a:ext cx="2116500" cy="1520875"/>
          </a:xfrm>
          <a:prstGeom prst="rect">
            <a:avLst/>
          </a:prstGeom>
          <a:noFill/>
          <a:ln>
            <a:noFill/>
          </a:ln>
        </p:spPr>
      </p:pic>
      <p:pic>
        <p:nvPicPr>
          <p:cNvPr id="3027" name="Google Shape;3027;p82"/>
          <p:cNvPicPr preferRelativeResize="0"/>
          <p:nvPr/>
        </p:nvPicPr>
        <p:blipFill rotWithShape="1">
          <a:blip r:embed="rId5">
            <a:alphaModFix/>
          </a:blip>
          <a:srcRect b="0" l="0" r="0" t="6664"/>
          <a:stretch/>
        </p:blipFill>
        <p:spPr>
          <a:xfrm>
            <a:off x="2374775" y="1141975"/>
            <a:ext cx="2116525" cy="1520875"/>
          </a:xfrm>
          <a:prstGeom prst="rect">
            <a:avLst/>
          </a:prstGeom>
          <a:noFill/>
          <a:ln>
            <a:noFill/>
          </a:ln>
        </p:spPr>
      </p:pic>
      <p:pic>
        <p:nvPicPr>
          <p:cNvPr id="3028" name="Google Shape;3028;p82"/>
          <p:cNvPicPr preferRelativeResize="0"/>
          <p:nvPr/>
        </p:nvPicPr>
        <p:blipFill rotWithShape="1">
          <a:blip r:embed="rId6">
            <a:alphaModFix/>
          </a:blip>
          <a:srcRect b="0" l="0" r="0" t="6664"/>
          <a:stretch/>
        </p:blipFill>
        <p:spPr>
          <a:xfrm>
            <a:off x="202475" y="3151874"/>
            <a:ext cx="2116500" cy="1520875"/>
          </a:xfrm>
          <a:prstGeom prst="rect">
            <a:avLst/>
          </a:prstGeom>
          <a:noFill/>
          <a:ln>
            <a:noFill/>
          </a:ln>
        </p:spPr>
      </p:pic>
      <p:pic>
        <p:nvPicPr>
          <p:cNvPr id="3029" name="Google Shape;3029;p82"/>
          <p:cNvPicPr preferRelativeResize="0"/>
          <p:nvPr/>
        </p:nvPicPr>
        <p:blipFill rotWithShape="1">
          <a:blip r:embed="rId7">
            <a:alphaModFix/>
          </a:blip>
          <a:srcRect b="0" l="0" r="0" t="6672"/>
          <a:stretch/>
        </p:blipFill>
        <p:spPr>
          <a:xfrm>
            <a:off x="2374800" y="3151900"/>
            <a:ext cx="2116500" cy="1520875"/>
          </a:xfrm>
          <a:prstGeom prst="rect">
            <a:avLst/>
          </a:prstGeom>
          <a:noFill/>
          <a:ln>
            <a:noFill/>
          </a:ln>
        </p:spPr>
      </p:pic>
      <p:pic>
        <p:nvPicPr>
          <p:cNvPr id="3030" name="Google Shape;3030;p82"/>
          <p:cNvPicPr preferRelativeResize="0"/>
          <p:nvPr/>
        </p:nvPicPr>
        <p:blipFill rotWithShape="1">
          <a:blip r:embed="rId8">
            <a:alphaModFix/>
          </a:blip>
          <a:srcRect b="0" l="0" r="0" t="6664"/>
          <a:stretch/>
        </p:blipFill>
        <p:spPr>
          <a:xfrm>
            <a:off x="6825025" y="1141975"/>
            <a:ext cx="2116525" cy="1520875"/>
          </a:xfrm>
          <a:prstGeom prst="rect">
            <a:avLst/>
          </a:prstGeom>
          <a:noFill/>
          <a:ln>
            <a:noFill/>
          </a:ln>
        </p:spPr>
      </p:pic>
      <p:pic>
        <p:nvPicPr>
          <p:cNvPr id="3031" name="Google Shape;3031;p82"/>
          <p:cNvPicPr preferRelativeResize="0"/>
          <p:nvPr/>
        </p:nvPicPr>
        <p:blipFill rotWithShape="1">
          <a:blip r:embed="rId9">
            <a:alphaModFix/>
          </a:blip>
          <a:srcRect b="0" l="0" r="0" t="6664"/>
          <a:stretch/>
        </p:blipFill>
        <p:spPr>
          <a:xfrm>
            <a:off x="4640150" y="3151851"/>
            <a:ext cx="2082800" cy="1520875"/>
          </a:xfrm>
          <a:prstGeom prst="rect">
            <a:avLst/>
          </a:prstGeom>
          <a:noFill/>
          <a:ln>
            <a:noFill/>
          </a:ln>
        </p:spPr>
      </p:pic>
      <p:pic>
        <p:nvPicPr>
          <p:cNvPr id="3032" name="Google Shape;3032;p82"/>
          <p:cNvPicPr preferRelativeResize="0"/>
          <p:nvPr/>
        </p:nvPicPr>
        <p:blipFill rotWithShape="1">
          <a:blip r:embed="rId10">
            <a:alphaModFix/>
          </a:blip>
          <a:srcRect b="0" l="0" r="0" t="6664"/>
          <a:stretch/>
        </p:blipFill>
        <p:spPr>
          <a:xfrm>
            <a:off x="6825025" y="3151875"/>
            <a:ext cx="2116525" cy="1520875"/>
          </a:xfrm>
          <a:prstGeom prst="rect">
            <a:avLst/>
          </a:prstGeom>
          <a:noFill/>
          <a:ln>
            <a:noFill/>
          </a:ln>
        </p:spPr>
      </p:pic>
      <p:sp>
        <p:nvSpPr>
          <p:cNvPr id="3033" name="Google Shape;3033;p82"/>
          <p:cNvSpPr txBox="1"/>
          <p:nvPr/>
        </p:nvSpPr>
        <p:spPr>
          <a:xfrm>
            <a:off x="183300" y="4636100"/>
            <a:ext cx="21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Augmented</a:t>
            </a:r>
            <a:endParaRPr>
              <a:solidFill>
                <a:schemeClr val="lt1"/>
              </a:solidFill>
              <a:latin typeface="Bai Jamjuree"/>
              <a:ea typeface="Bai Jamjuree"/>
              <a:cs typeface="Bai Jamjuree"/>
              <a:sym typeface="Bai Jamjuree"/>
            </a:endParaRPr>
          </a:p>
        </p:txBody>
      </p:sp>
      <p:sp>
        <p:nvSpPr>
          <p:cNvPr id="3034" name="Google Shape;3034;p82"/>
          <p:cNvSpPr txBox="1"/>
          <p:nvPr/>
        </p:nvSpPr>
        <p:spPr>
          <a:xfrm>
            <a:off x="2317175" y="4636100"/>
            <a:ext cx="13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Generativo</a:t>
            </a:r>
            <a:endParaRPr>
              <a:solidFill>
                <a:schemeClr val="lt1"/>
              </a:solidFill>
              <a:latin typeface="Bai Jamjuree"/>
              <a:ea typeface="Bai Jamjuree"/>
              <a:cs typeface="Bai Jamjuree"/>
              <a:sym typeface="Bai Jamjuree"/>
            </a:endParaRPr>
          </a:p>
        </p:txBody>
      </p:sp>
      <p:sp>
        <p:nvSpPr>
          <p:cNvPr id="3035" name="Google Shape;3035;p82"/>
          <p:cNvSpPr txBox="1"/>
          <p:nvPr/>
        </p:nvSpPr>
        <p:spPr>
          <a:xfrm>
            <a:off x="4599150" y="4636100"/>
            <a:ext cx="21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Augmented</a:t>
            </a:r>
            <a:endParaRPr>
              <a:solidFill>
                <a:schemeClr val="lt1"/>
              </a:solidFill>
              <a:latin typeface="Bai Jamjuree"/>
              <a:ea typeface="Bai Jamjuree"/>
              <a:cs typeface="Bai Jamjuree"/>
              <a:sym typeface="Bai Jamjuree"/>
            </a:endParaRPr>
          </a:p>
        </p:txBody>
      </p:sp>
      <p:sp>
        <p:nvSpPr>
          <p:cNvPr id="3036" name="Google Shape;3036;p82"/>
          <p:cNvSpPr txBox="1"/>
          <p:nvPr/>
        </p:nvSpPr>
        <p:spPr>
          <a:xfrm>
            <a:off x="6733025" y="4636100"/>
            <a:ext cx="13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Generativo</a:t>
            </a:r>
            <a:endParaRPr>
              <a:solidFill>
                <a:schemeClr val="lt1"/>
              </a:solidFill>
              <a:latin typeface="Bai Jamjuree"/>
              <a:ea typeface="Bai Jamjuree"/>
              <a:cs typeface="Bai Jamjuree"/>
              <a:sym typeface="Bai Jamjuree"/>
            </a:endParaRPr>
          </a:p>
        </p:txBody>
      </p:sp>
      <p:sp>
        <p:nvSpPr>
          <p:cNvPr id="3037" name="Google Shape;3037;p82"/>
          <p:cNvSpPr txBox="1"/>
          <p:nvPr/>
        </p:nvSpPr>
        <p:spPr>
          <a:xfrm>
            <a:off x="205838" y="2597375"/>
            <a:ext cx="20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Bilanciato</a:t>
            </a:r>
            <a:endParaRPr>
              <a:solidFill>
                <a:schemeClr val="lt1"/>
              </a:solidFill>
              <a:latin typeface="Bai Jamjuree"/>
              <a:ea typeface="Bai Jamjuree"/>
              <a:cs typeface="Bai Jamjuree"/>
              <a:sym typeface="Bai Jamjuree"/>
            </a:endParaRPr>
          </a:p>
        </p:txBody>
      </p:sp>
      <p:sp>
        <p:nvSpPr>
          <p:cNvPr id="3038" name="Google Shape;3038;p82"/>
          <p:cNvSpPr txBox="1"/>
          <p:nvPr/>
        </p:nvSpPr>
        <p:spPr>
          <a:xfrm>
            <a:off x="2317175" y="2597375"/>
            <a:ext cx="17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Sbilanciato</a:t>
            </a:r>
            <a:endParaRPr>
              <a:solidFill>
                <a:schemeClr val="lt1"/>
              </a:solidFill>
              <a:latin typeface="Bai Jamjuree"/>
              <a:ea typeface="Bai Jamjuree"/>
              <a:cs typeface="Bai Jamjuree"/>
              <a:sym typeface="Bai Jamjuree"/>
            </a:endParaRPr>
          </a:p>
        </p:txBody>
      </p:sp>
      <p:sp>
        <p:nvSpPr>
          <p:cNvPr id="3039" name="Google Shape;3039;p82"/>
          <p:cNvSpPr txBox="1"/>
          <p:nvPr/>
        </p:nvSpPr>
        <p:spPr>
          <a:xfrm>
            <a:off x="4642438" y="2597375"/>
            <a:ext cx="20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Bilanciato</a:t>
            </a:r>
            <a:endParaRPr>
              <a:solidFill>
                <a:schemeClr val="lt1"/>
              </a:solidFill>
              <a:latin typeface="Bai Jamjuree"/>
              <a:ea typeface="Bai Jamjuree"/>
              <a:cs typeface="Bai Jamjuree"/>
              <a:sym typeface="Bai Jamjuree"/>
            </a:endParaRPr>
          </a:p>
        </p:txBody>
      </p:sp>
      <p:sp>
        <p:nvSpPr>
          <p:cNvPr id="3040" name="Google Shape;3040;p82"/>
          <p:cNvSpPr txBox="1"/>
          <p:nvPr/>
        </p:nvSpPr>
        <p:spPr>
          <a:xfrm>
            <a:off x="6753775" y="2597375"/>
            <a:ext cx="172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Sbilanciato</a:t>
            </a:r>
            <a:endParaRPr>
              <a:solidFill>
                <a:schemeClr val="lt1"/>
              </a:solidFill>
              <a:latin typeface="Bai Jamjuree"/>
              <a:ea typeface="Bai Jamjuree"/>
              <a:cs typeface="Bai Jamjuree"/>
              <a:sym typeface="Bai Jamjure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sp>
        <p:nvSpPr>
          <p:cNvPr id="3045" name="Google Shape;3045;p8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Risultati - Sbilanciamento Cani</a:t>
            </a:r>
            <a:endParaRPr/>
          </a:p>
        </p:txBody>
      </p:sp>
      <p:pic>
        <p:nvPicPr>
          <p:cNvPr id="3046" name="Google Shape;3046;p83"/>
          <p:cNvPicPr preferRelativeResize="0"/>
          <p:nvPr/>
        </p:nvPicPr>
        <p:blipFill>
          <a:blip r:embed="rId3">
            <a:alphaModFix/>
          </a:blip>
          <a:stretch>
            <a:fillRect/>
          </a:stretch>
        </p:blipFill>
        <p:spPr>
          <a:xfrm>
            <a:off x="412950" y="1323625"/>
            <a:ext cx="4010325" cy="3137575"/>
          </a:xfrm>
          <a:prstGeom prst="rect">
            <a:avLst/>
          </a:prstGeom>
          <a:noFill/>
          <a:ln>
            <a:noFill/>
          </a:ln>
        </p:spPr>
      </p:pic>
      <p:pic>
        <p:nvPicPr>
          <p:cNvPr id="3047" name="Google Shape;3047;p83"/>
          <p:cNvPicPr preferRelativeResize="0"/>
          <p:nvPr/>
        </p:nvPicPr>
        <p:blipFill>
          <a:blip r:embed="rId4">
            <a:alphaModFix/>
          </a:blip>
          <a:stretch>
            <a:fillRect/>
          </a:stretch>
        </p:blipFill>
        <p:spPr>
          <a:xfrm>
            <a:off x="4651875" y="1323631"/>
            <a:ext cx="4010325" cy="31375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84"/>
          <p:cNvSpPr txBox="1"/>
          <p:nvPr>
            <p:ph type="title"/>
          </p:nvPr>
        </p:nvSpPr>
        <p:spPr>
          <a:xfrm>
            <a:off x="715500" y="26980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Conclusioni</a:t>
            </a:r>
            <a:r>
              <a:rPr lang="en"/>
              <a:t> </a:t>
            </a:r>
            <a:endParaRPr/>
          </a:p>
        </p:txBody>
      </p:sp>
      <p:sp>
        <p:nvSpPr>
          <p:cNvPr id="3053" name="Google Shape;3053;p84"/>
          <p:cNvSpPr txBox="1"/>
          <p:nvPr/>
        </p:nvSpPr>
        <p:spPr>
          <a:xfrm>
            <a:off x="715500" y="690400"/>
            <a:ext cx="77130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La classe dei Gatti è più rappresentativa rispetto a quella dei Cani. Questo permette:</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Di ottenere campioni sintetici migliori col modello generativo.</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Di avere curve di addestramento più stabili e vicine tra loro rispetto ai casi di sbilanciamento dei cani.</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La classe dei Cani è meno rappresentativa rispetto a quella dei Gatti. Questo può essere causato da:</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Un numero non insignificante di istanze, appartenenti alla classe cani, viene rappresentato molto lontano dall’obiettivo (poche feature da apprendere) o con soggetti o oggetti esterni che “inquinano” l’immagine.</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I cani generati, introducono maggiore varianza rispetto alle immagini modificate con la Data Augmentation tradizionale, che invece introduce troppa ridondanza. Anche se all’occhio umano non sono figure riconoscibili, probabilmente catturano delle feature importanti, che vengono poi apprese dal modello.</a:t>
            </a:r>
            <a:endParaRPr>
              <a:solidFill>
                <a:schemeClr val="lt1"/>
              </a:solidFill>
              <a:latin typeface="Bai Jamjuree"/>
              <a:ea typeface="Bai Jamjuree"/>
              <a:cs typeface="Bai Jamjuree"/>
              <a:sym typeface="Bai Jamjuree"/>
            </a:endParaRPr>
          </a:p>
          <a:p>
            <a:pPr indent="-317500" lvl="0" marL="4572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Detto tutto ciò, ha senso utilizzare le Gan per effettuare oversampling? </a:t>
            </a:r>
            <a:endParaRPr>
              <a:solidFill>
                <a:schemeClr val="lt1"/>
              </a:solidFill>
              <a:latin typeface="Bai Jamjuree"/>
              <a:ea typeface="Bai Jamjuree"/>
              <a:cs typeface="Bai Jamjuree"/>
              <a:sym typeface="Bai Jamjuree"/>
            </a:endParaRPr>
          </a:p>
          <a:p>
            <a:pPr indent="-317500" lvl="1" marL="914400" rtl="0" algn="l">
              <a:spcBef>
                <a:spcPts val="0"/>
              </a:spcBef>
              <a:spcAft>
                <a:spcPts val="0"/>
              </a:spcAft>
              <a:buClr>
                <a:schemeClr val="lt1"/>
              </a:buClr>
              <a:buSzPts val="1400"/>
              <a:buFont typeface="Bai Jamjuree"/>
              <a:buChar char="○"/>
            </a:pPr>
            <a:r>
              <a:rPr lang="en">
                <a:solidFill>
                  <a:schemeClr val="lt1"/>
                </a:solidFill>
                <a:latin typeface="Bai Jamjuree"/>
                <a:ea typeface="Bai Jamjuree"/>
                <a:cs typeface="Bai Jamjuree"/>
                <a:sym typeface="Bai Jamjuree"/>
              </a:rPr>
              <a:t>A meno che, non si abbia tanto tempo disposizione e altrettante risorse computazionali, ma soprattutto se lo sbilanciamento dei dati potrebbe portare a danni diretti o indiretti a persone, non risulta efficace usare le GAN per fare oversampling.</a:t>
            </a:r>
            <a:endParaRPr>
              <a:solidFill>
                <a:schemeClr val="lt1"/>
              </a:solidFill>
              <a:latin typeface="Bai Jamjuree"/>
              <a:ea typeface="Bai Jamjuree"/>
              <a:cs typeface="Bai Jamjuree"/>
              <a:sym typeface="Bai Jamjure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85"/>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4300"/>
              <a:t>Fine</a:t>
            </a:r>
            <a:endParaRPr sz="4300"/>
          </a:p>
        </p:txBody>
      </p:sp>
      <p:pic>
        <p:nvPicPr>
          <p:cNvPr id="3059" name="Google Shape;3059;p85"/>
          <p:cNvPicPr preferRelativeResize="0"/>
          <p:nvPr/>
        </p:nvPicPr>
        <p:blipFill>
          <a:blip r:embed="rId3">
            <a:alphaModFix/>
          </a:blip>
          <a:stretch>
            <a:fillRect/>
          </a:stretch>
        </p:blipFill>
        <p:spPr>
          <a:xfrm>
            <a:off x="5636825" y="1087913"/>
            <a:ext cx="4256400" cy="3107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059"/>
                                        </p:tgtEl>
                                        <p:attrNameLst>
                                          <p:attrName>style.visibility</p:attrName>
                                        </p:attrNameLst>
                                      </p:cBhvr>
                                      <p:to>
                                        <p:strVal val="visible"/>
                                      </p:to>
                                    </p:set>
                                    <p:anim calcmode="lin" valueType="num">
                                      <p:cBhvr additive="base">
                                        <p:cTn dur="1000"/>
                                        <p:tgtEl>
                                          <p:spTgt spid="30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058"/>
                                        </p:tgtEl>
                                        <p:attrNameLst>
                                          <p:attrName>style.visibility</p:attrName>
                                        </p:attrNameLst>
                                      </p:cBhvr>
                                      <p:to>
                                        <p:strVal val="visible"/>
                                      </p:to>
                                    </p:set>
                                    <p:anim calcmode="lin" valueType="num">
                                      <p:cBhvr additive="base">
                                        <p:cTn dur="1000"/>
                                        <p:tgtEl>
                                          <p:spTgt spid="30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p86"/>
          <p:cNvSpPr txBox="1"/>
          <p:nvPr>
            <p:ph idx="1" type="subTitle"/>
          </p:nvPr>
        </p:nvSpPr>
        <p:spPr>
          <a:xfrm>
            <a:off x="866275" y="1672175"/>
            <a:ext cx="7917600" cy="10404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200"/>
              <a:t>Domande?</a:t>
            </a:r>
            <a:endParaRPr sz="2600"/>
          </a:p>
        </p:txBody>
      </p:sp>
      <p:sp>
        <p:nvSpPr>
          <p:cNvPr id="3065" name="Google Shape;3065;p86"/>
          <p:cNvSpPr txBox="1"/>
          <p:nvPr>
            <p:ph type="title"/>
          </p:nvPr>
        </p:nvSpPr>
        <p:spPr>
          <a:xfrm>
            <a:off x="866150" y="539000"/>
            <a:ext cx="7917600" cy="762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5100"/>
              <a:t>Grazie per l’attenzione</a:t>
            </a:r>
            <a:endParaRPr sz="5100"/>
          </a:p>
        </p:txBody>
      </p:sp>
      <p:cxnSp>
        <p:nvCxnSpPr>
          <p:cNvPr id="3066" name="Google Shape;3066;p86"/>
          <p:cNvCxnSpPr/>
          <p:nvPr/>
        </p:nvCxnSpPr>
        <p:spPr>
          <a:xfrm>
            <a:off x="943421" y="1481999"/>
            <a:ext cx="31554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065"/>
                                        </p:tgtEl>
                                        <p:attrNameLst>
                                          <p:attrName>style.visibility</p:attrName>
                                        </p:attrNameLst>
                                      </p:cBhvr>
                                      <p:to>
                                        <p:strVal val="visible"/>
                                      </p:to>
                                    </p:set>
                                    <p:anim calcmode="lin" valueType="num">
                                      <p:cBhvr additive="base">
                                        <p:cTn dur="1000"/>
                                        <p:tgtEl>
                                          <p:spTgt spid="30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066"/>
                                        </p:tgtEl>
                                        <p:attrNameLst>
                                          <p:attrName>style.visibility</p:attrName>
                                        </p:attrNameLst>
                                      </p:cBhvr>
                                      <p:to>
                                        <p:strVal val="visible"/>
                                      </p:to>
                                    </p:set>
                                    <p:anim calcmode="lin" valueType="num">
                                      <p:cBhvr additive="base">
                                        <p:cTn dur="1000"/>
                                        <p:tgtEl>
                                          <p:spTgt spid="306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064"/>
                                        </p:tgtEl>
                                        <p:attrNameLst>
                                          <p:attrName>style.visibility</p:attrName>
                                        </p:attrNameLst>
                                      </p:cBhvr>
                                      <p:to>
                                        <p:strVal val="visible"/>
                                      </p:to>
                                    </p:set>
                                    <p:animEffect filter="fade" transition="in">
                                      <p:cBhvr>
                                        <p:cTn dur="1000"/>
                                        <p:tgtEl>
                                          <p:spTgt spid="30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87"/>
          <p:cNvSpPr txBox="1"/>
          <p:nvPr>
            <p:ph idx="2" type="body"/>
          </p:nvPr>
        </p:nvSpPr>
        <p:spPr>
          <a:xfrm flipH="1">
            <a:off x="4883925" y="958850"/>
            <a:ext cx="3856500" cy="4184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CycleGAN</a:t>
            </a:r>
            <a:endParaRPr>
              <a:solidFill>
                <a:schemeClr val="dk2"/>
              </a:solidFill>
            </a:endParaRPr>
          </a:p>
          <a:p>
            <a:pPr indent="0" lvl="0" marL="0" marR="50800" rtl="0" algn="l">
              <a:lnSpc>
                <a:spcPct val="100000"/>
              </a:lnSpc>
              <a:spcBef>
                <a:spcPts val="0"/>
              </a:spcBef>
              <a:spcAft>
                <a:spcPts val="0"/>
              </a:spcAft>
              <a:buNone/>
            </a:pPr>
            <a:r>
              <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t>https://arxiv.org/pdf/1703.10593.pdf</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u="sng">
                <a:solidFill>
                  <a:schemeClr val="hlink"/>
                </a:solidFill>
                <a:hlinkClick r:id="rId3"/>
              </a:rPr>
              <a:t>https://arxiv.org/pdf/2002.10102.pdf</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4"/>
              </a:rPr>
              <a:t>https://junyanz.github.io/CycleGAN/</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5"/>
              </a:rPr>
              <a:t>https://qiita.com/itok_msi</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6"/>
              </a:rPr>
              <a:t>https://link.springer.com/chapter/10.1007/978-3-030-70665-4_92</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7"/>
              </a:rPr>
              <a:t>https://arxiv.org/pdf/1711.04340.pdf</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8"/>
              </a:rPr>
              <a:t>https://www.researchgate.net/publication/358845746_Survey_of_Image_Augmentation_Based_on_Generative_Adversarial_Network</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9"/>
              </a:rPr>
              <a:t>https://arxiv.org/pdf/2204.08329.pdf</a:t>
            </a:r>
            <a:endParaRPr sz="1300"/>
          </a:p>
          <a:p>
            <a:pPr indent="-311150" lvl="0" marL="457200" marR="50800" rtl="0" algn="l">
              <a:lnSpc>
                <a:spcPct val="100000"/>
              </a:lnSpc>
              <a:spcBef>
                <a:spcPts val="0"/>
              </a:spcBef>
              <a:spcAft>
                <a:spcPts val="0"/>
              </a:spcAft>
              <a:buClr>
                <a:schemeClr val="dk2"/>
              </a:buClr>
              <a:buSzPts val="1300"/>
              <a:buChar char="●"/>
            </a:pPr>
            <a:r>
              <a:rPr lang="en" sz="1300"/>
              <a:t>https://arxiv.org/pdf/2301.02830.pdf</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10"/>
              </a:rPr>
              <a:t>https://machinelearningmastery.com/how-to-train-stable-generative-adversarial-networks/</a:t>
            </a:r>
            <a:endParaRPr sz="1300"/>
          </a:p>
          <a:p>
            <a:pPr indent="-311150" lvl="0" marL="457200" marR="50800" rtl="0" algn="l">
              <a:lnSpc>
                <a:spcPct val="100000"/>
              </a:lnSpc>
              <a:spcBef>
                <a:spcPts val="0"/>
              </a:spcBef>
              <a:spcAft>
                <a:spcPts val="0"/>
              </a:spcAft>
              <a:buClr>
                <a:schemeClr val="dk2"/>
              </a:buClr>
              <a:buSzPts val="1300"/>
              <a:buChar char="●"/>
            </a:pPr>
            <a:r>
              <a:rPr lang="en" sz="1300"/>
              <a:t>https://machinelearningmastery.com/cyclegan-tutorial-with-keras/</a:t>
            </a:r>
            <a:endParaRPr sz="1300"/>
          </a:p>
        </p:txBody>
      </p:sp>
      <p:sp>
        <p:nvSpPr>
          <p:cNvPr id="3072" name="Google Shape;3072;p87"/>
          <p:cNvSpPr txBox="1"/>
          <p:nvPr>
            <p:ph idx="2" type="body"/>
          </p:nvPr>
        </p:nvSpPr>
        <p:spPr>
          <a:xfrm flipH="1">
            <a:off x="715500" y="958850"/>
            <a:ext cx="3856500" cy="4184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GAN</a:t>
            </a:r>
            <a:endParaRPr>
              <a:solidFill>
                <a:schemeClr val="dk2"/>
              </a:solidFill>
            </a:endParaRPr>
          </a:p>
          <a:p>
            <a:pPr indent="0" lvl="0" marL="0" marR="50800" rtl="0" algn="l">
              <a:lnSpc>
                <a:spcPct val="100000"/>
              </a:lnSpc>
              <a:spcBef>
                <a:spcPts val="0"/>
              </a:spcBef>
              <a:spcAft>
                <a:spcPts val="0"/>
              </a:spcAft>
              <a:buNone/>
            </a:pPr>
            <a:r>
              <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u="sng">
                <a:solidFill>
                  <a:schemeClr val="hlink"/>
                </a:solidFill>
                <a:hlinkClick r:id="rId11"/>
              </a:rPr>
              <a:t>https://arxiv.org/pdf/1511.06434.pdf</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12"/>
              </a:rPr>
              <a:t>https://arxiv.org/pdf/1606.03498.pdf</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13"/>
              </a:rPr>
              <a:t>https://arxiv.org/pdf/1802.05957.pdf</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14"/>
              </a:rPr>
              <a:t>https://github.com/IShengFang/SpectralNormalizationKeras/tree/master</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15"/>
              </a:rPr>
              <a:t>https://arxiv.org/pdf/1406.2661.pdf</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16"/>
              </a:rPr>
              <a:t>https://developers.google.com/machine-learning/gan/generative?hl=it</a:t>
            </a:r>
            <a:endParaRPr sz="1300"/>
          </a:p>
          <a:p>
            <a:pPr indent="-311150" lvl="0" marL="457200" marR="50800" rtl="0" algn="l">
              <a:lnSpc>
                <a:spcPct val="100000"/>
              </a:lnSpc>
              <a:spcBef>
                <a:spcPts val="0"/>
              </a:spcBef>
              <a:spcAft>
                <a:spcPts val="0"/>
              </a:spcAft>
              <a:buClr>
                <a:schemeClr val="dk2"/>
              </a:buClr>
              <a:buSzPts val="1300"/>
              <a:buChar char="●"/>
            </a:pPr>
            <a:r>
              <a:rPr lang="en" sz="1300"/>
              <a:t>https://towardsdatascience.com/dcgans-generating-dog-images-with-tensorflow-and-keras-fb51a1071432</a:t>
            </a:r>
            <a:endParaRPr sz="1300"/>
          </a:p>
          <a:p>
            <a:pPr indent="0" lvl="0" marL="0" marR="50800" rtl="0" algn="l">
              <a:lnSpc>
                <a:spcPct val="100000"/>
              </a:lnSpc>
              <a:spcBef>
                <a:spcPts val="0"/>
              </a:spcBef>
              <a:spcAft>
                <a:spcPts val="0"/>
              </a:spcAft>
              <a:buNone/>
            </a:pPr>
            <a:r>
              <a:t/>
            </a:r>
            <a:endParaRPr sz="1300">
              <a:solidFill>
                <a:schemeClr val="lt1"/>
              </a:solidFill>
            </a:endParaRPr>
          </a:p>
        </p:txBody>
      </p:sp>
      <p:sp>
        <p:nvSpPr>
          <p:cNvPr id="3073" name="Google Shape;3073;p8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Referenze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73"/>
                                        </p:tgtEl>
                                        <p:attrNameLst>
                                          <p:attrName>style.visibility</p:attrName>
                                        </p:attrNameLst>
                                      </p:cBhvr>
                                      <p:to>
                                        <p:strVal val="visible"/>
                                      </p:to>
                                    </p:set>
                                    <p:anim calcmode="lin" valueType="num">
                                      <p:cBhvr additive="base">
                                        <p:cTn dur="1000"/>
                                        <p:tgtEl>
                                          <p:spTgt spid="307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072"/>
                                        </p:tgtEl>
                                        <p:attrNameLst>
                                          <p:attrName>style.visibility</p:attrName>
                                        </p:attrNameLst>
                                      </p:cBhvr>
                                      <p:to>
                                        <p:strVal val="visible"/>
                                      </p:to>
                                    </p:set>
                                    <p:animEffect filter="fade" transition="in">
                                      <p:cBhvr>
                                        <p:cTn dur="1000"/>
                                        <p:tgtEl>
                                          <p:spTgt spid="3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p88"/>
          <p:cNvSpPr txBox="1"/>
          <p:nvPr>
            <p:ph idx="2" type="body"/>
          </p:nvPr>
        </p:nvSpPr>
        <p:spPr>
          <a:xfrm flipH="1">
            <a:off x="4883925" y="882650"/>
            <a:ext cx="3856500" cy="4184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CycleGAN</a:t>
            </a:r>
            <a:endParaRPr>
              <a:solidFill>
                <a:schemeClr val="dk2"/>
              </a:solidFill>
            </a:endParaRPr>
          </a:p>
          <a:p>
            <a:pPr indent="0" lvl="0" marL="0" marR="50800" rtl="0" algn="l">
              <a:lnSpc>
                <a:spcPct val="100000"/>
              </a:lnSpc>
              <a:spcBef>
                <a:spcPts val="0"/>
              </a:spcBef>
              <a:spcAft>
                <a:spcPts val="0"/>
              </a:spcAft>
              <a:buNone/>
            </a:pPr>
            <a:r>
              <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t>https://arxiv.org/pdf/2003.00273.pdf</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3"/>
              </a:rPr>
              <a:t>https://arxiv.org/pdf/1912.01865.pdf</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4"/>
              </a:rPr>
              <a:t>https://arxiv.org/pdf/2303.15223.pdf</a:t>
            </a:r>
            <a:endParaRPr sz="1300"/>
          </a:p>
          <a:p>
            <a:pPr indent="-311150" lvl="0" marL="457200" marR="50800" rtl="0" algn="l">
              <a:lnSpc>
                <a:spcPct val="100000"/>
              </a:lnSpc>
              <a:spcBef>
                <a:spcPts val="0"/>
              </a:spcBef>
              <a:spcAft>
                <a:spcPts val="0"/>
              </a:spcAft>
              <a:buClr>
                <a:schemeClr val="dk2"/>
              </a:buClr>
              <a:buSzPts val="1300"/>
              <a:buChar char="●"/>
            </a:pPr>
            <a:r>
              <a:rPr lang="en" sz="1300"/>
              <a:t>https://keras.io/examples/vision/image_classification_from_scratch/</a:t>
            </a:r>
            <a:endParaRPr sz="1300"/>
          </a:p>
        </p:txBody>
      </p:sp>
      <p:sp>
        <p:nvSpPr>
          <p:cNvPr id="3079" name="Google Shape;3079;p88"/>
          <p:cNvSpPr txBox="1"/>
          <p:nvPr>
            <p:ph idx="2" type="body"/>
          </p:nvPr>
        </p:nvSpPr>
        <p:spPr>
          <a:xfrm flipH="1">
            <a:off x="754525" y="896425"/>
            <a:ext cx="3856500" cy="4184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Classificatore Binario</a:t>
            </a:r>
            <a:endParaRPr>
              <a:solidFill>
                <a:schemeClr val="dk2"/>
              </a:solidFill>
            </a:endParaRPr>
          </a:p>
          <a:p>
            <a:pPr indent="0" lvl="0" marL="0" marR="50800" rtl="0" algn="l">
              <a:lnSpc>
                <a:spcPct val="100000"/>
              </a:lnSpc>
              <a:spcBef>
                <a:spcPts val="0"/>
              </a:spcBef>
              <a:spcAft>
                <a:spcPts val="0"/>
              </a:spcAft>
              <a:buNone/>
            </a:pPr>
            <a:r>
              <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u="sng">
                <a:solidFill>
                  <a:schemeClr val="hlink"/>
                </a:solidFill>
                <a:hlinkClick r:id="rId5"/>
              </a:rPr>
              <a:t>https://arxiv.org/pdf/1905.11946.pdf</a:t>
            </a:r>
            <a:endParaRPr sz="1300"/>
          </a:p>
          <a:p>
            <a:pPr indent="-311150" lvl="0" marL="457200" marR="50800" rtl="0" algn="l">
              <a:lnSpc>
                <a:spcPct val="100000"/>
              </a:lnSpc>
              <a:spcBef>
                <a:spcPts val="0"/>
              </a:spcBef>
              <a:spcAft>
                <a:spcPts val="0"/>
              </a:spcAft>
              <a:buClr>
                <a:schemeClr val="dk2"/>
              </a:buClr>
              <a:buSzPts val="1300"/>
              <a:buChar char="●"/>
            </a:pPr>
            <a:r>
              <a:rPr lang="en" sz="1300" u="sng">
                <a:solidFill>
                  <a:schemeClr val="hlink"/>
                </a:solidFill>
                <a:hlinkClick r:id="rId6"/>
              </a:rPr>
              <a:t>https://arxiv.org/pdf/2301.02830.pdf</a:t>
            </a:r>
            <a:endParaRPr sz="1300"/>
          </a:p>
          <a:p>
            <a:pPr indent="0" lvl="0" marL="0" marR="50800" rtl="0" algn="l">
              <a:lnSpc>
                <a:spcPct val="100000"/>
              </a:lnSpc>
              <a:spcBef>
                <a:spcPts val="0"/>
              </a:spcBef>
              <a:spcAft>
                <a:spcPts val="0"/>
              </a:spcAft>
              <a:buNone/>
            </a:pPr>
            <a:r>
              <a:t/>
            </a:r>
            <a:endParaRPr sz="1300"/>
          </a:p>
          <a:p>
            <a:pPr indent="0" lvl="0" marL="0" marR="50800" rtl="0" algn="l">
              <a:lnSpc>
                <a:spcPct val="100000"/>
              </a:lnSpc>
              <a:spcBef>
                <a:spcPts val="0"/>
              </a:spcBef>
              <a:spcAft>
                <a:spcPts val="0"/>
              </a:spcAft>
              <a:buNone/>
            </a:pPr>
            <a:r>
              <a:t/>
            </a:r>
            <a:endParaRPr sz="1300"/>
          </a:p>
        </p:txBody>
      </p:sp>
      <p:sp>
        <p:nvSpPr>
          <p:cNvPr id="3080" name="Google Shape;3080;p88"/>
          <p:cNvSpPr txBox="1"/>
          <p:nvPr>
            <p:ph type="title"/>
          </p:nvPr>
        </p:nvSpPr>
        <p:spPr>
          <a:xfrm>
            <a:off x="754525"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Referenze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80"/>
                                        </p:tgtEl>
                                        <p:attrNameLst>
                                          <p:attrName>style.visibility</p:attrName>
                                        </p:attrNameLst>
                                      </p:cBhvr>
                                      <p:to>
                                        <p:strVal val="visible"/>
                                      </p:to>
                                    </p:set>
                                    <p:anim calcmode="lin" valueType="num">
                                      <p:cBhvr additive="base">
                                        <p:cTn dur="1000"/>
                                        <p:tgtEl>
                                          <p:spTgt spid="308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079"/>
                                        </p:tgtEl>
                                        <p:attrNameLst>
                                          <p:attrName>style.visibility</p:attrName>
                                        </p:attrNameLst>
                                      </p:cBhvr>
                                      <p:to>
                                        <p:strVal val="visible"/>
                                      </p:to>
                                    </p:set>
                                    <p:animEffect filter="fade" transition="in">
                                      <p:cBhvr>
                                        <p:cTn dur="1000"/>
                                        <p:tgtEl>
                                          <p:spTgt spid="30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5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Il progetto: Architettura</a:t>
            </a:r>
            <a:endParaRPr/>
          </a:p>
        </p:txBody>
      </p:sp>
      <p:grpSp>
        <p:nvGrpSpPr>
          <p:cNvPr id="2625" name="Google Shape;2625;p56"/>
          <p:cNvGrpSpPr/>
          <p:nvPr/>
        </p:nvGrpSpPr>
        <p:grpSpPr>
          <a:xfrm>
            <a:off x="830550" y="1483163"/>
            <a:ext cx="7178694" cy="1455956"/>
            <a:chOff x="982950" y="1504725"/>
            <a:chExt cx="7178694" cy="1455956"/>
          </a:xfrm>
        </p:grpSpPr>
        <p:sp>
          <p:nvSpPr>
            <p:cNvPr id="2626" name="Google Shape;2626;p56"/>
            <p:cNvSpPr/>
            <p:nvPr/>
          </p:nvSpPr>
          <p:spPr>
            <a:xfrm>
              <a:off x="982950" y="150472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ldrich"/>
                  <a:ea typeface="Aldrich"/>
                  <a:cs typeface="Aldrich"/>
                  <a:sym typeface="Aldrich"/>
                </a:rPr>
                <a:t>Preprocessing</a:t>
              </a:r>
              <a:endParaRPr b="1" sz="1700">
                <a:solidFill>
                  <a:srgbClr val="F2F5F4"/>
                </a:solidFill>
                <a:latin typeface="Lexend"/>
                <a:ea typeface="Lexend"/>
                <a:cs typeface="Lexend"/>
                <a:sym typeface="Lexend"/>
              </a:endParaRPr>
            </a:p>
          </p:txBody>
        </p:sp>
        <p:sp>
          <p:nvSpPr>
            <p:cNvPr id="2627" name="Google Shape;2627;p56"/>
            <p:cNvSpPr/>
            <p:nvPr/>
          </p:nvSpPr>
          <p:spPr>
            <a:xfrm>
              <a:off x="5868760" y="2387981"/>
              <a:ext cx="2292300" cy="572700"/>
            </a:xfrm>
            <a:prstGeom prst="roundRect">
              <a:avLst>
                <a:gd fmla="val 0" name="adj"/>
              </a:avLst>
            </a:prstGeom>
            <a:noFill/>
            <a:ln cap="flat" cmpd="sng" w="9525">
              <a:solidFill>
                <a:schemeClr val="dk2"/>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Aldrich"/>
                  <a:ea typeface="Aldrich"/>
                  <a:cs typeface="Aldrich"/>
                  <a:sym typeface="Aldrich"/>
                </a:rPr>
                <a:t>Classificatore binario</a:t>
              </a:r>
              <a:endParaRPr sz="1500">
                <a:solidFill>
                  <a:schemeClr val="lt1"/>
                </a:solidFill>
                <a:latin typeface="Aldrich"/>
                <a:ea typeface="Aldrich"/>
                <a:cs typeface="Aldrich"/>
                <a:sym typeface="Aldrich"/>
              </a:endParaRPr>
            </a:p>
          </p:txBody>
        </p:sp>
        <p:sp>
          <p:nvSpPr>
            <p:cNvPr id="2628" name="Google Shape;2628;p56"/>
            <p:cNvSpPr/>
            <p:nvPr/>
          </p:nvSpPr>
          <p:spPr>
            <a:xfrm>
              <a:off x="3425847" y="150472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GAN</a:t>
              </a:r>
              <a:endParaRPr b="1" sz="1800">
                <a:solidFill>
                  <a:srgbClr val="F2F5F4"/>
                </a:solidFill>
                <a:latin typeface="Lexend"/>
                <a:ea typeface="Lexend"/>
                <a:cs typeface="Lexend"/>
                <a:sym typeface="Lexend"/>
              </a:endParaRPr>
            </a:p>
          </p:txBody>
        </p:sp>
        <p:sp>
          <p:nvSpPr>
            <p:cNvPr id="2629" name="Google Shape;2629;p56"/>
            <p:cNvSpPr/>
            <p:nvPr/>
          </p:nvSpPr>
          <p:spPr>
            <a:xfrm>
              <a:off x="5868744" y="150472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ldrich"/>
                  <a:ea typeface="Aldrich"/>
                  <a:cs typeface="Aldrich"/>
                  <a:sym typeface="Aldrich"/>
                </a:rPr>
                <a:t>Upsampling</a:t>
              </a:r>
              <a:endParaRPr b="1" sz="1800">
                <a:solidFill>
                  <a:srgbClr val="F2F5F4"/>
                </a:solidFill>
                <a:latin typeface="Lexend"/>
                <a:ea typeface="Lexend"/>
                <a:cs typeface="Lexend"/>
                <a:sym typeface="Lexend"/>
              </a:endParaRPr>
            </a:p>
          </p:txBody>
        </p:sp>
        <p:cxnSp>
          <p:nvCxnSpPr>
            <p:cNvPr id="2630" name="Google Shape;2630;p56"/>
            <p:cNvCxnSpPr/>
            <p:nvPr/>
          </p:nvCxnSpPr>
          <p:spPr>
            <a:xfrm flipH="1" rot="10800000">
              <a:off x="5719243" y="1789863"/>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cxnSp>
          <p:nvCxnSpPr>
            <p:cNvPr id="2631" name="Google Shape;2631;p56"/>
            <p:cNvCxnSpPr>
              <a:stCxn id="2629" idx="3"/>
              <a:endCxn id="2627" idx="3"/>
            </p:cNvCxnSpPr>
            <p:nvPr/>
          </p:nvCxnSpPr>
          <p:spPr>
            <a:xfrm>
              <a:off x="8161044" y="1791075"/>
              <a:ext cx="600" cy="883200"/>
            </a:xfrm>
            <a:prstGeom prst="bentConnector3">
              <a:avLst>
                <a:gd fmla="val 39693301" name="adj1"/>
              </a:avLst>
            </a:prstGeom>
            <a:noFill/>
            <a:ln cap="flat" cmpd="sng" w="9525">
              <a:solidFill>
                <a:schemeClr val="lt1"/>
              </a:solidFill>
              <a:prstDash val="solid"/>
              <a:round/>
              <a:headEnd len="med" w="med" type="none"/>
              <a:tailEnd len="med" w="med" type="none"/>
            </a:ln>
          </p:spPr>
        </p:cxnSp>
        <p:cxnSp>
          <p:nvCxnSpPr>
            <p:cNvPr id="2632" name="Google Shape;2632;p56"/>
            <p:cNvCxnSpPr/>
            <p:nvPr/>
          </p:nvCxnSpPr>
          <p:spPr>
            <a:xfrm flipH="1" rot="10800000">
              <a:off x="3275247" y="1789863"/>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grpSp>
      <p:sp>
        <p:nvSpPr>
          <p:cNvPr id="2633" name="Google Shape;2633;p56"/>
          <p:cNvSpPr/>
          <p:nvPr/>
        </p:nvSpPr>
        <p:spPr>
          <a:xfrm>
            <a:off x="830550" y="324967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ldrich"/>
                <a:ea typeface="Aldrich"/>
                <a:cs typeface="Aldrich"/>
                <a:sym typeface="Aldrich"/>
              </a:rPr>
              <a:t>Preprocessing</a:t>
            </a:r>
            <a:endParaRPr b="1" sz="1700">
              <a:solidFill>
                <a:srgbClr val="F2F5F4"/>
              </a:solidFill>
              <a:latin typeface="Lexend"/>
              <a:ea typeface="Lexend"/>
              <a:cs typeface="Lexend"/>
              <a:sym typeface="Lexend"/>
            </a:endParaRPr>
          </a:p>
        </p:txBody>
      </p:sp>
      <p:sp>
        <p:nvSpPr>
          <p:cNvPr id="2634" name="Google Shape;2634;p56"/>
          <p:cNvSpPr/>
          <p:nvPr/>
        </p:nvSpPr>
        <p:spPr>
          <a:xfrm>
            <a:off x="3273447" y="324967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CycleGAN</a:t>
            </a:r>
            <a:endParaRPr b="1" sz="1800">
              <a:solidFill>
                <a:srgbClr val="F2F5F4"/>
              </a:solidFill>
              <a:latin typeface="Lexend"/>
              <a:ea typeface="Lexend"/>
              <a:cs typeface="Lexend"/>
              <a:sym typeface="Lexend"/>
            </a:endParaRPr>
          </a:p>
        </p:txBody>
      </p:sp>
      <p:sp>
        <p:nvSpPr>
          <p:cNvPr id="2635" name="Google Shape;2635;p56"/>
          <p:cNvSpPr/>
          <p:nvPr/>
        </p:nvSpPr>
        <p:spPr>
          <a:xfrm>
            <a:off x="5716357" y="324967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ldrich"/>
                <a:ea typeface="Aldrich"/>
                <a:cs typeface="Aldrich"/>
                <a:sym typeface="Aldrich"/>
              </a:rPr>
              <a:t>Upsampling</a:t>
            </a:r>
            <a:endParaRPr b="1" sz="1800">
              <a:solidFill>
                <a:srgbClr val="F2F5F4"/>
              </a:solidFill>
              <a:latin typeface="Lexend"/>
              <a:ea typeface="Lexend"/>
              <a:cs typeface="Lexend"/>
              <a:sym typeface="Lexend"/>
            </a:endParaRPr>
          </a:p>
        </p:txBody>
      </p:sp>
      <p:cxnSp>
        <p:nvCxnSpPr>
          <p:cNvPr id="2636" name="Google Shape;2636;p56"/>
          <p:cNvCxnSpPr/>
          <p:nvPr/>
        </p:nvCxnSpPr>
        <p:spPr>
          <a:xfrm flipH="1" rot="10800000">
            <a:off x="3085297" y="3534813"/>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cxnSp>
        <p:nvCxnSpPr>
          <p:cNvPr id="2637" name="Google Shape;2637;p56"/>
          <p:cNvCxnSpPr/>
          <p:nvPr/>
        </p:nvCxnSpPr>
        <p:spPr>
          <a:xfrm flipH="1" rot="10800000">
            <a:off x="5565743" y="3534813"/>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cxnSp>
        <p:nvCxnSpPr>
          <p:cNvPr id="2638" name="Google Shape;2638;p56"/>
          <p:cNvCxnSpPr>
            <a:stCxn id="2627" idx="3"/>
            <a:endCxn id="2635" idx="3"/>
          </p:cNvCxnSpPr>
          <p:nvPr/>
        </p:nvCxnSpPr>
        <p:spPr>
          <a:xfrm>
            <a:off x="8008660" y="2652769"/>
            <a:ext cx="600" cy="883200"/>
          </a:xfrm>
          <a:prstGeom prst="bentConnector3">
            <a:avLst>
              <a:gd fmla="val 39690684" name="adj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24"/>
                                        </p:tgtEl>
                                        <p:attrNameLst>
                                          <p:attrName>style.visibility</p:attrName>
                                        </p:attrNameLst>
                                      </p:cBhvr>
                                      <p:to>
                                        <p:strVal val="visible"/>
                                      </p:to>
                                    </p:set>
                                    <p:anim calcmode="lin" valueType="num">
                                      <p:cBhvr additive="base">
                                        <p:cTn dur="1000"/>
                                        <p:tgtEl>
                                          <p:spTgt spid="262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25"/>
                                        </p:tgtEl>
                                        <p:attrNameLst>
                                          <p:attrName>style.visibility</p:attrName>
                                        </p:attrNameLst>
                                      </p:cBhvr>
                                      <p:to>
                                        <p:strVal val="visible"/>
                                      </p:to>
                                    </p:set>
                                    <p:animEffect filter="fade" transition="in">
                                      <p:cBhvr>
                                        <p:cTn dur="1000"/>
                                        <p:tgtEl>
                                          <p:spTgt spid="2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57"/>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Gli Obiettivi</a:t>
            </a:r>
            <a:endParaRPr/>
          </a:p>
        </p:txBody>
      </p:sp>
      <p:sp>
        <p:nvSpPr>
          <p:cNvPr id="2644" name="Google Shape;2644;p57"/>
          <p:cNvSpPr txBox="1"/>
          <p:nvPr>
            <p:ph idx="1" type="subTitle"/>
          </p:nvPr>
        </p:nvSpPr>
        <p:spPr>
          <a:xfrm>
            <a:off x="803350" y="2483800"/>
            <a:ext cx="4723200" cy="13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Gli obiettivi prefissati ci hanno permesso di focalizzarci su compiti molto specifici in maniera tale da poter rispondere ai quesiti che ci siamo posti in maniera concisa ed efficace</a:t>
            </a:r>
            <a:endParaRPr sz="1600"/>
          </a:p>
        </p:txBody>
      </p:sp>
      <p:pic>
        <p:nvPicPr>
          <p:cNvPr id="2645" name="Google Shape;2645;p57"/>
          <p:cNvPicPr preferRelativeResize="0"/>
          <p:nvPr/>
        </p:nvPicPr>
        <p:blipFill>
          <a:blip r:embed="rId3">
            <a:alphaModFix/>
          </a:blip>
          <a:stretch>
            <a:fillRect/>
          </a:stretch>
        </p:blipFill>
        <p:spPr>
          <a:xfrm>
            <a:off x="5636825" y="1087913"/>
            <a:ext cx="4256400" cy="3107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645"/>
                                        </p:tgtEl>
                                        <p:attrNameLst>
                                          <p:attrName>style.visibility</p:attrName>
                                        </p:attrNameLst>
                                      </p:cBhvr>
                                      <p:to>
                                        <p:strVal val="visible"/>
                                      </p:to>
                                    </p:set>
                                    <p:anim calcmode="lin" valueType="num">
                                      <p:cBhvr additive="base">
                                        <p:cTn dur="1000"/>
                                        <p:tgtEl>
                                          <p:spTgt spid="26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43"/>
                                        </p:tgtEl>
                                        <p:attrNameLst>
                                          <p:attrName>style.visibility</p:attrName>
                                        </p:attrNameLst>
                                      </p:cBhvr>
                                      <p:to>
                                        <p:strVal val="visible"/>
                                      </p:to>
                                    </p:set>
                                    <p:anim calcmode="lin" valueType="num">
                                      <p:cBhvr additive="base">
                                        <p:cTn dur="1000"/>
                                        <p:tgtEl>
                                          <p:spTgt spid="264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44"/>
                                        </p:tgtEl>
                                        <p:attrNameLst>
                                          <p:attrName>style.visibility</p:attrName>
                                        </p:attrNameLst>
                                      </p:cBhvr>
                                      <p:to>
                                        <p:strVal val="visible"/>
                                      </p:to>
                                    </p:set>
                                    <p:animEffect filter="fade" transition="in">
                                      <p:cBhvr>
                                        <p:cTn dur="1000"/>
                                        <p:tgtEl>
                                          <p:spTgt spid="2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58"/>
          <p:cNvSpPr txBox="1"/>
          <p:nvPr>
            <p:ph idx="1" type="subTitle"/>
          </p:nvPr>
        </p:nvSpPr>
        <p:spPr>
          <a:xfrm>
            <a:off x="6500347" y="2336175"/>
            <a:ext cx="19281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4</a:t>
            </a:r>
            <a:endParaRPr/>
          </a:p>
        </p:txBody>
      </p:sp>
      <p:sp>
        <p:nvSpPr>
          <p:cNvPr id="2651" name="Google Shape;2651;p58"/>
          <p:cNvSpPr txBox="1"/>
          <p:nvPr>
            <p:ph idx="2" type="subTitle"/>
          </p:nvPr>
        </p:nvSpPr>
        <p:spPr>
          <a:xfrm>
            <a:off x="6500335" y="2598247"/>
            <a:ext cx="1928100" cy="7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 senso usare modelli come GAN o CycleGAN per fare upsampling di dati? Come variano le performance?</a:t>
            </a:r>
            <a:endParaRPr/>
          </a:p>
        </p:txBody>
      </p:sp>
      <p:sp>
        <p:nvSpPr>
          <p:cNvPr id="2652" name="Google Shape;2652;p58"/>
          <p:cNvSpPr txBox="1"/>
          <p:nvPr>
            <p:ph idx="3" type="subTitle"/>
          </p:nvPr>
        </p:nvSpPr>
        <p:spPr>
          <a:xfrm>
            <a:off x="4572068" y="2336175"/>
            <a:ext cx="19281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Goal 3</a:t>
            </a:r>
            <a:endParaRPr/>
          </a:p>
        </p:txBody>
      </p:sp>
      <p:sp>
        <p:nvSpPr>
          <p:cNvPr id="2653" name="Google Shape;2653;p58"/>
          <p:cNvSpPr txBox="1"/>
          <p:nvPr>
            <p:ph idx="4" type="subTitle"/>
          </p:nvPr>
        </p:nvSpPr>
        <p:spPr>
          <a:xfrm>
            <a:off x="4572046" y="2598247"/>
            <a:ext cx="1928100" cy="7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Valutare le performance usando i dati originali e i dati generati</a:t>
            </a:r>
            <a:endParaRPr/>
          </a:p>
        </p:txBody>
      </p:sp>
      <p:sp>
        <p:nvSpPr>
          <p:cNvPr id="2654" name="Google Shape;2654;p58"/>
          <p:cNvSpPr txBox="1"/>
          <p:nvPr>
            <p:ph idx="5" type="subTitle"/>
          </p:nvPr>
        </p:nvSpPr>
        <p:spPr>
          <a:xfrm>
            <a:off x="2643797" y="2336188"/>
            <a:ext cx="19281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Goal 2</a:t>
            </a:r>
            <a:endParaRPr/>
          </a:p>
        </p:txBody>
      </p:sp>
      <p:sp>
        <p:nvSpPr>
          <p:cNvPr id="2655" name="Google Shape;2655;p58"/>
          <p:cNvSpPr txBox="1"/>
          <p:nvPr>
            <p:ph idx="6" type="subTitle"/>
          </p:nvPr>
        </p:nvSpPr>
        <p:spPr>
          <a:xfrm>
            <a:off x="2643781" y="2598272"/>
            <a:ext cx="1928100" cy="7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Usare una CycleGAN per trasformare da un dominio ad un altro e avere nuovi esempi a partire da quelli esistenti</a:t>
            </a:r>
            <a:endParaRPr/>
          </a:p>
        </p:txBody>
      </p:sp>
      <p:sp>
        <p:nvSpPr>
          <p:cNvPr id="2656" name="Google Shape;2656;p58"/>
          <p:cNvSpPr txBox="1"/>
          <p:nvPr>
            <p:ph idx="7" type="subTitle"/>
          </p:nvPr>
        </p:nvSpPr>
        <p:spPr>
          <a:xfrm>
            <a:off x="715589" y="2336188"/>
            <a:ext cx="19281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Goal 1</a:t>
            </a:r>
            <a:endParaRPr/>
          </a:p>
        </p:txBody>
      </p:sp>
      <p:sp>
        <p:nvSpPr>
          <p:cNvPr id="2657" name="Google Shape;2657;p58"/>
          <p:cNvSpPr txBox="1"/>
          <p:nvPr>
            <p:ph idx="8" type="subTitle"/>
          </p:nvPr>
        </p:nvSpPr>
        <p:spPr>
          <a:xfrm>
            <a:off x="715563" y="2598272"/>
            <a:ext cx="1928100" cy="7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Generare nuove istanze con due GAN, una genera cani e una genera gatti.</a:t>
            </a:r>
            <a:endParaRPr/>
          </a:p>
        </p:txBody>
      </p:sp>
      <p:sp>
        <p:nvSpPr>
          <p:cNvPr id="2658" name="Google Shape;2658;p58"/>
          <p:cNvSpPr/>
          <p:nvPr/>
        </p:nvSpPr>
        <p:spPr>
          <a:xfrm>
            <a:off x="1401872" y="154559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8"/>
          <p:cNvSpPr/>
          <p:nvPr/>
        </p:nvSpPr>
        <p:spPr>
          <a:xfrm>
            <a:off x="3330084" y="154559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8"/>
          <p:cNvSpPr/>
          <p:nvPr/>
        </p:nvSpPr>
        <p:spPr>
          <a:xfrm>
            <a:off x="5258309" y="154559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8"/>
          <p:cNvSpPr/>
          <p:nvPr/>
        </p:nvSpPr>
        <p:spPr>
          <a:xfrm>
            <a:off x="7186534" y="154559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2" name="Google Shape;2662;p58"/>
          <p:cNvGrpSpPr/>
          <p:nvPr/>
        </p:nvGrpSpPr>
        <p:grpSpPr>
          <a:xfrm>
            <a:off x="5404343" y="1654407"/>
            <a:ext cx="263459" cy="310380"/>
            <a:chOff x="5424768" y="6629492"/>
            <a:chExt cx="263459" cy="310380"/>
          </a:xfrm>
        </p:grpSpPr>
        <p:sp>
          <p:nvSpPr>
            <p:cNvPr id="2663" name="Google Shape;2663;p58"/>
            <p:cNvSpPr/>
            <p:nvPr/>
          </p:nvSpPr>
          <p:spPr>
            <a:xfrm>
              <a:off x="5490312" y="6684695"/>
              <a:ext cx="132371" cy="123473"/>
            </a:xfrm>
            <a:custGeom>
              <a:rect b="b" l="l" r="r" t="t"/>
              <a:pathLst>
                <a:path extrusionOk="0" h="4621" w="4954">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8"/>
            <p:cNvSpPr/>
            <p:nvPr/>
          </p:nvSpPr>
          <p:spPr>
            <a:xfrm>
              <a:off x="5424768" y="6629492"/>
              <a:ext cx="263459" cy="310380"/>
            </a:xfrm>
            <a:custGeom>
              <a:rect b="b" l="l" r="r" t="t"/>
              <a:pathLst>
                <a:path extrusionOk="0" h="11616" w="986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5" name="Google Shape;2665;p58"/>
          <p:cNvGrpSpPr/>
          <p:nvPr/>
        </p:nvGrpSpPr>
        <p:grpSpPr>
          <a:xfrm>
            <a:off x="7313066" y="1662949"/>
            <a:ext cx="310540" cy="309925"/>
            <a:chOff x="5401227" y="6168625"/>
            <a:chExt cx="310540" cy="309925"/>
          </a:xfrm>
        </p:grpSpPr>
        <p:sp>
          <p:nvSpPr>
            <p:cNvPr id="2666" name="Google Shape;2666;p58"/>
            <p:cNvSpPr/>
            <p:nvPr/>
          </p:nvSpPr>
          <p:spPr>
            <a:xfrm>
              <a:off x="5437487" y="6204911"/>
              <a:ext cx="18490" cy="18464"/>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8"/>
            <p:cNvSpPr/>
            <p:nvPr/>
          </p:nvSpPr>
          <p:spPr>
            <a:xfrm>
              <a:off x="5474387" y="6204911"/>
              <a:ext cx="17849" cy="18464"/>
            </a:xfrm>
            <a:custGeom>
              <a:rect b="b" l="l" r="r" t="t"/>
              <a:pathLst>
                <a:path extrusionOk="0" h="691" w="668">
                  <a:moveTo>
                    <a:pt x="1" y="0"/>
                  </a:moveTo>
                  <a:lnTo>
                    <a:pt x="1" y="691"/>
                  </a:lnTo>
                  <a:lnTo>
                    <a:pt x="668" y="691"/>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8"/>
            <p:cNvSpPr/>
            <p:nvPr/>
          </p:nvSpPr>
          <p:spPr>
            <a:xfrm>
              <a:off x="5510673" y="6204911"/>
              <a:ext cx="18464" cy="18464"/>
            </a:xfrm>
            <a:custGeom>
              <a:rect b="b" l="l" r="r" t="t"/>
              <a:pathLst>
                <a:path extrusionOk="0" h="691" w="691">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8"/>
            <p:cNvSpPr/>
            <p:nvPr/>
          </p:nvSpPr>
          <p:spPr>
            <a:xfrm>
              <a:off x="5529109" y="6387542"/>
              <a:ext cx="145758" cy="17822"/>
            </a:xfrm>
            <a:custGeom>
              <a:rect b="b" l="l" r="r" t="t"/>
              <a:pathLst>
                <a:path extrusionOk="0" h="667" w="5455">
                  <a:moveTo>
                    <a:pt x="1" y="0"/>
                  </a:moveTo>
                  <a:lnTo>
                    <a:pt x="1" y="667"/>
                  </a:lnTo>
                  <a:lnTo>
                    <a:pt x="5454" y="667"/>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8"/>
            <p:cNvSpPr/>
            <p:nvPr/>
          </p:nvSpPr>
          <p:spPr>
            <a:xfrm>
              <a:off x="5529109" y="6423801"/>
              <a:ext cx="91035" cy="18490"/>
            </a:xfrm>
            <a:custGeom>
              <a:rect b="b" l="l" r="r" t="t"/>
              <a:pathLst>
                <a:path extrusionOk="0" h="692" w="3407">
                  <a:moveTo>
                    <a:pt x="1" y="1"/>
                  </a:moveTo>
                  <a:lnTo>
                    <a:pt x="1" y="691"/>
                  </a:lnTo>
                  <a:lnTo>
                    <a:pt x="3406" y="691"/>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8"/>
            <p:cNvSpPr/>
            <p:nvPr/>
          </p:nvSpPr>
          <p:spPr>
            <a:xfrm>
              <a:off x="5440666" y="6387542"/>
              <a:ext cx="64930" cy="54749"/>
            </a:xfrm>
            <a:custGeom>
              <a:rect b="b" l="l" r="r" t="t"/>
              <a:pathLst>
                <a:path extrusionOk="0" h="2049" w="243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8"/>
            <p:cNvSpPr/>
            <p:nvPr/>
          </p:nvSpPr>
          <p:spPr>
            <a:xfrm>
              <a:off x="5529109" y="6278097"/>
              <a:ext cx="145758" cy="17822"/>
            </a:xfrm>
            <a:custGeom>
              <a:rect b="b" l="l" r="r" t="t"/>
              <a:pathLst>
                <a:path extrusionOk="0" h="667" w="5455">
                  <a:moveTo>
                    <a:pt x="1" y="0"/>
                  </a:moveTo>
                  <a:lnTo>
                    <a:pt x="1" y="667"/>
                  </a:lnTo>
                  <a:lnTo>
                    <a:pt x="5454" y="667"/>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8"/>
            <p:cNvSpPr/>
            <p:nvPr/>
          </p:nvSpPr>
          <p:spPr>
            <a:xfrm>
              <a:off x="5529109" y="6314356"/>
              <a:ext cx="145758" cy="18490"/>
            </a:xfrm>
            <a:custGeom>
              <a:rect b="b" l="l" r="r" t="t"/>
              <a:pathLst>
                <a:path extrusionOk="0" h="692" w="5455">
                  <a:moveTo>
                    <a:pt x="1" y="0"/>
                  </a:moveTo>
                  <a:lnTo>
                    <a:pt x="1" y="691"/>
                  </a:lnTo>
                  <a:lnTo>
                    <a:pt x="5454" y="691"/>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8"/>
            <p:cNvSpPr/>
            <p:nvPr/>
          </p:nvSpPr>
          <p:spPr>
            <a:xfrm>
              <a:off x="5529109" y="6350615"/>
              <a:ext cx="145758" cy="18490"/>
            </a:xfrm>
            <a:custGeom>
              <a:rect b="b" l="l" r="r" t="t"/>
              <a:pathLst>
                <a:path extrusionOk="0" h="692" w="5455">
                  <a:moveTo>
                    <a:pt x="1" y="1"/>
                  </a:moveTo>
                  <a:lnTo>
                    <a:pt x="1" y="691"/>
                  </a:lnTo>
                  <a:lnTo>
                    <a:pt x="5454" y="691"/>
                  </a:lnTo>
                  <a:lnTo>
                    <a:pt x="5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8"/>
            <p:cNvSpPr/>
            <p:nvPr/>
          </p:nvSpPr>
          <p:spPr>
            <a:xfrm>
              <a:off x="5440666" y="6278097"/>
              <a:ext cx="64930" cy="54749"/>
            </a:xfrm>
            <a:custGeom>
              <a:rect b="b" l="l" r="r" t="t"/>
              <a:pathLst>
                <a:path extrusionOk="0" h="2049" w="243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8"/>
            <p:cNvSpPr/>
            <p:nvPr/>
          </p:nvSpPr>
          <p:spPr>
            <a:xfrm>
              <a:off x="5440666" y="6332819"/>
              <a:ext cx="64930" cy="54749"/>
            </a:xfrm>
            <a:custGeom>
              <a:rect b="b" l="l" r="r" t="t"/>
              <a:pathLst>
                <a:path extrusionOk="0" h="2049" w="243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8"/>
            <p:cNvSpPr/>
            <p:nvPr/>
          </p:nvSpPr>
          <p:spPr>
            <a:xfrm>
              <a:off x="5401227" y="6168625"/>
              <a:ext cx="310540" cy="309925"/>
            </a:xfrm>
            <a:custGeom>
              <a:rect b="b" l="l" r="r" t="t"/>
              <a:pathLst>
                <a:path extrusionOk="0" h="11599" w="11622">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8"/>
            <p:cNvSpPr/>
            <p:nvPr/>
          </p:nvSpPr>
          <p:spPr>
            <a:xfrm>
              <a:off x="5583832" y="6204911"/>
              <a:ext cx="91035" cy="18464"/>
            </a:xfrm>
            <a:custGeom>
              <a:rect b="b" l="l" r="r" t="t"/>
              <a:pathLst>
                <a:path extrusionOk="0" h="691" w="3407">
                  <a:moveTo>
                    <a:pt x="1" y="0"/>
                  </a:moveTo>
                  <a:lnTo>
                    <a:pt x="1" y="691"/>
                  </a:lnTo>
                  <a:lnTo>
                    <a:pt x="3406" y="691"/>
                  </a:lnTo>
                  <a:lnTo>
                    <a:pt x="3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58"/>
          <p:cNvGrpSpPr/>
          <p:nvPr/>
        </p:nvGrpSpPr>
        <p:grpSpPr>
          <a:xfrm>
            <a:off x="1524672" y="1667469"/>
            <a:ext cx="309899" cy="310567"/>
            <a:chOff x="2307426" y="5730845"/>
            <a:chExt cx="309899" cy="310567"/>
          </a:xfrm>
        </p:grpSpPr>
        <p:sp>
          <p:nvSpPr>
            <p:cNvPr id="2680" name="Google Shape;2680;p58"/>
            <p:cNvSpPr/>
            <p:nvPr/>
          </p:nvSpPr>
          <p:spPr>
            <a:xfrm>
              <a:off x="2307426" y="5821853"/>
              <a:ext cx="145731" cy="219558"/>
            </a:xfrm>
            <a:custGeom>
              <a:rect b="b" l="l" r="r" t="t"/>
              <a:pathLst>
                <a:path extrusionOk="0" h="8217" w="5454">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8"/>
            <p:cNvSpPr/>
            <p:nvPr/>
          </p:nvSpPr>
          <p:spPr>
            <a:xfrm>
              <a:off x="2470952" y="5730845"/>
              <a:ext cx="146372" cy="218917"/>
            </a:xfrm>
            <a:custGeom>
              <a:rect b="b" l="l" r="r" t="t"/>
              <a:pathLst>
                <a:path extrusionOk="0" h="8193" w="5478">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8"/>
            <p:cNvSpPr/>
            <p:nvPr/>
          </p:nvSpPr>
          <p:spPr>
            <a:xfrm>
              <a:off x="2347506" y="5730845"/>
              <a:ext cx="105651" cy="72572"/>
            </a:xfrm>
            <a:custGeom>
              <a:rect b="b" l="l" r="r" t="t"/>
              <a:pathLst>
                <a:path extrusionOk="0" h="2716" w="3954">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8"/>
            <p:cNvSpPr/>
            <p:nvPr/>
          </p:nvSpPr>
          <p:spPr>
            <a:xfrm>
              <a:off x="2471593" y="5968840"/>
              <a:ext cx="105651" cy="72572"/>
            </a:xfrm>
            <a:custGeom>
              <a:rect b="b" l="l" r="r" t="t"/>
              <a:pathLst>
                <a:path extrusionOk="0" h="2716" w="3954">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8"/>
            <p:cNvSpPr/>
            <p:nvPr/>
          </p:nvSpPr>
          <p:spPr>
            <a:xfrm>
              <a:off x="2346223" y="5904551"/>
              <a:ext cx="64930" cy="54135"/>
            </a:xfrm>
            <a:custGeom>
              <a:rect b="b" l="l" r="r" t="t"/>
              <a:pathLst>
                <a:path extrusionOk="0" h="2026" w="243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8"/>
            <p:cNvSpPr/>
            <p:nvPr/>
          </p:nvSpPr>
          <p:spPr>
            <a:xfrm>
              <a:off x="2510391" y="5813570"/>
              <a:ext cx="64956" cy="54749"/>
            </a:xfrm>
            <a:custGeom>
              <a:rect b="b" l="l" r="r" t="t"/>
              <a:pathLst>
                <a:path extrusionOk="0" h="2049" w="2431">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58"/>
          <p:cNvGrpSpPr/>
          <p:nvPr/>
        </p:nvGrpSpPr>
        <p:grpSpPr>
          <a:xfrm>
            <a:off x="3479937" y="1667485"/>
            <a:ext cx="255844" cy="310540"/>
            <a:chOff x="3574969" y="7098935"/>
            <a:chExt cx="255844" cy="310540"/>
          </a:xfrm>
        </p:grpSpPr>
        <p:sp>
          <p:nvSpPr>
            <p:cNvPr id="2687" name="Google Shape;2687;p58"/>
            <p:cNvSpPr/>
            <p:nvPr/>
          </p:nvSpPr>
          <p:spPr>
            <a:xfrm>
              <a:off x="3574969" y="7098935"/>
              <a:ext cx="255844" cy="310540"/>
            </a:xfrm>
            <a:custGeom>
              <a:rect b="b" l="l" r="r" t="t"/>
              <a:pathLst>
                <a:path extrusionOk="0" h="11622" w="9575">
                  <a:moveTo>
                    <a:pt x="5478" y="2525"/>
                  </a:moveTo>
                  <a:lnTo>
                    <a:pt x="7050" y="4097"/>
                  </a:lnTo>
                  <a:lnTo>
                    <a:pt x="5478" y="4097"/>
                  </a:lnTo>
                  <a:lnTo>
                    <a:pt x="5478" y="2525"/>
                  </a:lnTo>
                  <a:close/>
                  <a:moveTo>
                    <a:pt x="8907" y="691"/>
                  </a:moveTo>
                  <a:lnTo>
                    <a:pt x="8883" y="9574"/>
                  </a:lnTo>
                  <a:lnTo>
                    <a:pt x="8217" y="9574"/>
                  </a:lnTo>
                  <a:lnTo>
                    <a:pt x="8217" y="4311"/>
                  </a:lnTo>
                  <a:lnTo>
                    <a:pt x="5287" y="1358"/>
                  </a:lnTo>
                  <a:lnTo>
                    <a:pt x="2072" y="1358"/>
                  </a:lnTo>
                  <a:lnTo>
                    <a:pt x="2072" y="691"/>
                  </a:lnTo>
                  <a:close/>
                  <a:moveTo>
                    <a:pt x="4787" y="2049"/>
                  </a:moveTo>
                  <a:lnTo>
                    <a:pt x="4787" y="4787"/>
                  </a:lnTo>
                  <a:lnTo>
                    <a:pt x="7526" y="4787"/>
                  </a:lnTo>
                  <a:lnTo>
                    <a:pt x="7526" y="10931"/>
                  </a:lnTo>
                  <a:lnTo>
                    <a:pt x="691" y="10931"/>
                  </a:lnTo>
                  <a:lnTo>
                    <a:pt x="691" y="2049"/>
                  </a:lnTo>
                  <a:close/>
                  <a:moveTo>
                    <a:pt x="1382" y="1"/>
                  </a:moveTo>
                  <a:lnTo>
                    <a:pt x="1382" y="1358"/>
                  </a:lnTo>
                  <a:lnTo>
                    <a:pt x="1" y="1358"/>
                  </a:lnTo>
                  <a:lnTo>
                    <a:pt x="1" y="11622"/>
                  </a:lnTo>
                  <a:lnTo>
                    <a:pt x="8217" y="11622"/>
                  </a:lnTo>
                  <a:lnTo>
                    <a:pt x="8217" y="10241"/>
                  </a:lnTo>
                  <a:lnTo>
                    <a:pt x="9574" y="10241"/>
                  </a:lnTo>
                  <a:lnTo>
                    <a:pt x="9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8"/>
            <p:cNvSpPr/>
            <p:nvPr/>
          </p:nvSpPr>
          <p:spPr>
            <a:xfrm>
              <a:off x="3611869" y="7244666"/>
              <a:ext cx="54749" cy="18464"/>
            </a:xfrm>
            <a:custGeom>
              <a:rect b="b" l="l" r="r" t="t"/>
              <a:pathLst>
                <a:path extrusionOk="0" h="691" w="2049">
                  <a:moveTo>
                    <a:pt x="1" y="0"/>
                  </a:moveTo>
                  <a:lnTo>
                    <a:pt x="1" y="691"/>
                  </a:lnTo>
                  <a:lnTo>
                    <a:pt x="2049" y="691"/>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8"/>
            <p:cNvSpPr/>
            <p:nvPr/>
          </p:nvSpPr>
          <p:spPr>
            <a:xfrm>
              <a:off x="3611869" y="7281567"/>
              <a:ext cx="54749" cy="17849"/>
            </a:xfrm>
            <a:custGeom>
              <a:rect b="b" l="l" r="r" t="t"/>
              <a:pathLst>
                <a:path extrusionOk="0" h="668" w="2049">
                  <a:moveTo>
                    <a:pt x="1" y="0"/>
                  </a:moveTo>
                  <a:lnTo>
                    <a:pt x="1" y="667"/>
                  </a:lnTo>
                  <a:lnTo>
                    <a:pt x="2049" y="667"/>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8"/>
            <p:cNvSpPr/>
            <p:nvPr/>
          </p:nvSpPr>
          <p:spPr>
            <a:xfrm>
              <a:off x="3687594" y="7245281"/>
              <a:ext cx="64930" cy="54749"/>
            </a:xfrm>
            <a:custGeom>
              <a:rect b="b" l="l" r="r" t="t"/>
              <a:pathLst>
                <a:path extrusionOk="0" h="2049" w="2430">
                  <a:moveTo>
                    <a:pt x="1954" y="1"/>
                  </a:moveTo>
                  <a:lnTo>
                    <a:pt x="858" y="1072"/>
                  </a:lnTo>
                  <a:lnTo>
                    <a:pt x="477" y="691"/>
                  </a:lnTo>
                  <a:lnTo>
                    <a:pt x="1" y="1168"/>
                  </a:lnTo>
                  <a:lnTo>
                    <a:pt x="858" y="2049"/>
                  </a:lnTo>
                  <a:lnTo>
                    <a:pt x="2430" y="477"/>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8"/>
            <p:cNvSpPr/>
            <p:nvPr/>
          </p:nvSpPr>
          <p:spPr>
            <a:xfrm>
              <a:off x="3611869" y="7317826"/>
              <a:ext cx="54749" cy="18490"/>
            </a:xfrm>
            <a:custGeom>
              <a:rect b="b" l="l" r="r" t="t"/>
              <a:pathLst>
                <a:path extrusionOk="0" h="692" w="2049">
                  <a:moveTo>
                    <a:pt x="1" y="1"/>
                  </a:moveTo>
                  <a:lnTo>
                    <a:pt x="1" y="691"/>
                  </a:lnTo>
                  <a:lnTo>
                    <a:pt x="2049" y="691"/>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8"/>
            <p:cNvSpPr/>
            <p:nvPr/>
          </p:nvSpPr>
          <p:spPr>
            <a:xfrm>
              <a:off x="3611869" y="7354726"/>
              <a:ext cx="54749" cy="17849"/>
            </a:xfrm>
            <a:custGeom>
              <a:rect b="b" l="l" r="r" t="t"/>
              <a:pathLst>
                <a:path extrusionOk="0" h="668" w="2049">
                  <a:moveTo>
                    <a:pt x="1" y="1"/>
                  </a:moveTo>
                  <a:lnTo>
                    <a:pt x="1" y="668"/>
                  </a:lnTo>
                  <a:lnTo>
                    <a:pt x="2049" y="668"/>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8"/>
            <p:cNvSpPr/>
            <p:nvPr/>
          </p:nvSpPr>
          <p:spPr>
            <a:xfrm>
              <a:off x="3687594" y="7317826"/>
              <a:ext cx="64930" cy="54749"/>
            </a:xfrm>
            <a:custGeom>
              <a:rect b="b" l="l" r="r" t="t"/>
              <a:pathLst>
                <a:path extrusionOk="0" h="2049" w="2430">
                  <a:moveTo>
                    <a:pt x="1954" y="1"/>
                  </a:moveTo>
                  <a:lnTo>
                    <a:pt x="858" y="1096"/>
                  </a:lnTo>
                  <a:lnTo>
                    <a:pt x="477" y="691"/>
                  </a:lnTo>
                  <a:lnTo>
                    <a:pt x="1" y="1168"/>
                  </a:lnTo>
                  <a:lnTo>
                    <a:pt x="858" y="2049"/>
                  </a:lnTo>
                  <a:lnTo>
                    <a:pt x="2430" y="501"/>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8"/>
            <p:cNvSpPr/>
            <p:nvPr/>
          </p:nvSpPr>
          <p:spPr>
            <a:xfrm>
              <a:off x="3648155" y="7172121"/>
              <a:ext cx="36927" cy="17822"/>
            </a:xfrm>
            <a:custGeom>
              <a:rect b="b" l="l" r="r" t="t"/>
              <a:pathLst>
                <a:path extrusionOk="0" h="667" w="1382">
                  <a:moveTo>
                    <a:pt x="0" y="0"/>
                  </a:moveTo>
                  <a:lnTo>
                    <a:pt x="0" y="667"/>
                  </a:lnTo>
                  <a:lnTo>
                    <a:pt x="1382" y="667"/>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8"/>
            <p:cNvSpPr/>
            <p:nvPr/>
          </p:nvSpPr>
          <p:spPr>
            <a:xfrm>
              <a:off x="3648155" y="7208380"/>
              <a:ext cx="36927" cy="18490"/>
            </a:xfrm>
            <a:custGeom>
              <a:rect b="b" l="l" r="r" t="t"/>
              <a:pathLst>
                <a:path extrusionOk="0" h="692" w="1382">
                  <a:moveTo>
                    <a:pt x="0" y="1"/>
                  </a:moveTo>
                  <a:lnTo>
                    <a:pt x="0" y="691"/>
                  </a:lnTo>
                  <a:lnTo>
                    <a:pt x="1382" y="691"/>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8"/>
            <p:cNvSpPr/>
            <p:nvPr/>
          </p:nvSpPr>
          <p:spPr>
            <a:xfrm>
              <a:off x="3611869" y="7172121"/>
              <a:ext cx="17849" cy="17822"/>
            </a:xfrm>
            <a:custGeom>
              <a:rect b="b" l="l" r="r" t="t"/>
              <a:pathLst>
                <a:path extrusionOk="0" h="667" w="668">
                  <a:moveTo>
                    <a:pt x="1" y="0"/>
                  </a:moveTo>
                  <a:lnTo>
                    <a:pt x="1" y="667"/>
                  </a:lnTo>
                  <a:lnTo>
                    <a:pt x="668" y="667"/>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8"/>
            <p:cNvSpPr/>
            <p:nvPr/>
          </p:nvSpPr>
          <p:spPr>
            <a:xfrm>
              <a:off x="3611869" y="7208380"/>
              <a:ext cx="17849" cy="18490"/>
            </a:xfrm>
            <a:custGeom>
              <a:rect b="b" l="l" r="r" t="t"/>
              <a:pathLst>
                <a:path extrusionOk="0" h="692" w="668">
                  <a:moveTo>
                    <a:pt x="1" y="1"/>
                  </a:moveTo>
                  <a:lnTo>
                    <a:pt x="1" y="691"/>
                  </a:lnTo>
                  <a:lnTo>
                    <a:pt x="668" y="691"/>
                  </a:lnTo>
                  <a:lnTo>
                    <a:pt x="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8" name="Google Shape;2698;p58"/>
          <p:cNvGrpSpPr/>
          <p:nvPr/>
        </p:nvGrpSpPr>
        <p:grpSpPr>
          <a:xfrm>
            <a:off x="4407208" y="722871"/>
            <a:ext cx="793256" cy="182899"/>
            <a:chOff x="2685575" y="2835950"/>
            <a:chExt cx="433000" cy="99825"/>
          </a:xfrm>
        </p:grpSpPr>
        <p:sp>
          <p:nvSpPr>
            <p:cNvPr id="2699" name="Google Shape;2699;p58"/>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8"/>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8"/>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8"/>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3" name="Google Shape;2703;p58"/>
          <p:cNvSpPr txBox="1"/>
          <p:nvPr>
            <p:ph type="title"/>
          </p:nvPr>
        </p:nvSpPr>
        <p:spPr>
          <a:xfrm>
            <a:off x="715573" y="446741"/>
            <a:ext cx="4635900" cy="632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Gli obiettivi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698"/>
                                        </p:tgtEl>
                                        <p:attrNameLst>
                                          <p:attrName>style.visibility</p:attrName>
                                        </p:attrNameLst>
                                      </p:cBhvr>
                                      <p:to>
                                        <p:strVal val="visible"/>
                                      </p:to>
                                    </p:set>
                                    <p:anim calcmode="lin" valueType="num">
                                      <p:cBhvr additive="base">
                                        <p:cTn dur="1000"/>
                                        <p:tgtEl>
                                          <p:spTgt spid="269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50"/>
                                        </p:tgtEl>
                                        <p:attrNameLst>
                                          <p:attrName>style.visibility</p:attrName>
                                        </p:attrNameLst>
                                      </p:cBhvr>
                                      <p:to>
                                        <p:strVal val="visible"/>
                                      </p:to>
                                    </p:set>
                                    <p:animEffect filter="fade" transition="in">
                                      <p:cBhvr>
                                        <p:cTn dur="1100"/>
                                        <p:tgtEl>
                                          <p:spTgt spid="2650"/>
                                        </p:tgtEl>
                                      </p:cBhvr>
                                    </p:animEffect>
                                  </p:childTnLst>
                                </p:cTn>
                              </p:par>
                              <p:par>
                                <p:cTn fill="hold" nodeType="withEffect" presetClass="entr" presetID="10" presetSubtype="0">
                                  <p:stCondLst>
                                    <p:cond delay="0"/>
                                  </p:stCondLst>
                                  <p:childTnLst>
                                    <p:set>
                                      <p:cBhvr>
                                        <p:cTn dur="1" fill="hold">
                                          <p:stCondLst>
                                            <p:cond delay="0"/>
                                          </p:stCondLst>
                                        </p:cTn>
                                        <p:tgtEl>
                                          <p:spTgt spid="2651"/>
                                        </p:tgtEl>
                                        <p:attrNameLst>
                                          <p:attrName>style.visibility</p:attrName>
                                        </p:attrNameLst>
                                      </p:cBhvr>
                                      <p:to>
                                        <p:strVal val="visible"/>
                                      </p:to>
                                    </p:set>
                                    <p:animEffect filter="fade" transition="in">
                                      <p:cBhvr>
                                        <p:cTn dur="1000"/>
                                        <p:tgtEl>
                                          <p:spTgt spid="2651"/>
                                        </p:tgtEl>
                                      </p:cBhvr>
                                    </p:animEffect>
                                  </p:childTnLst>
                                </p:cTn>
                              </p:par>
                              <p:par>
                                <p:cTn fill="hold" nodeType="with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1000"/>
                                        <p:tgtEl>
                                          <p:spTgt spid="2652"/>
                                        </p:tgtEl>
                                      </p:cBhvr>
                                    </p:animEffect>
                                  </p:childTnLst>
                                </p:cTn>
                              </p:par>
                              <p:par>
                                <p:cTn fill="hold" nodeType="withEffect" presetClass="entr" presetID="10" presetSubtype="0">
                                  <p:stCondLst>
                                    <p:cond delay="0"/>
                                  </p:stCondLst>
                                  <p:childTnLst>
                                    <p:set>
                                      <p:cBhvr>
                                        <p:cTn dur="1" fill="hold">
                                          <p:stCondLst>
                                            <p:cond delay="0"/>
                                          </p:stCondLst>
                                        </p:cTn>
                                        <p:tgtEl>
                                          <p:spTgt spid="2653"/>
                                        </p:tgtEl>
                                        <p:attrNameLst>
                                          <p:attrName>style.visibility</p:attrName>
                                        </p:attrNameLst>
                                      </p:cBhvr>
                                      <p:to>
                                        <p:strVal val="visible"/>
                                      </p:to>
                                    </p:set>
                                    <p:animEffect filter="fade" transition="in">
                                      <p:cBhvr>
                                        <p:cTn dur="1000"/>
                                        <p:tgtEl>
                                          <p:spTgt spid="2653"/>
                                        </p:tgtEl>
                                      </p:cBhvr>
                                    </p:animEffect>
                                  </p:childTnLst>
                                </p:cTn>
                              </p:par>
                              <p:par>
                                <p:cTn fill="hold" nodeType="withEffect" presetClass="entr" presetID="10" presetSubtype="0">
                                  <p:stCondLst>
                                    <p:cond delay="0"/>
                                  </p:stCondLst>
                                  <p:childTnLst>
                                    <p:set>
                                      <p:cBhvr>
                                        <p:cTn dur="1" fill="hold">
                                          <p:stCondLst>
                                            <p:cond delay="0"/>
                                          </p:stCondLst>
                                        </p:cTn>
                                        <p:tgtEl>
                                          <p:spTgt spid="2654"/>
                                        </p:tgtEl>
                                        <p:attrNameLst>
                                          <p:attrName>style.visibility</p:attrName>
                                        </p:attrNameLst>
                                      </p:cBhvr>
                                      <p:to>
                                        <p:strVal val="visible"/>
                                      </p:to>
                                    </p:set>
                                    <p:animEffect filter="fade" transition="in">
                                      <p:cBhvr>
                                        <p:cTn dur="1000"/>
                                        <p:tgtEl>
                                          <p:spTgt spid="2654"/>
                                        </p:tgtEl>
                                      </p:cBhvr>
                                    </p:animEffect>
                                  </p:childTnLst>
                                </p:cTn>
                              </p:par>
                              <p:par>
                                <p:cTn fill="hold" nodeType="with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1000"/>
                                        <p:tgtEl>
                                          <p:spTgt spid="2655"/>
                                        </p:tgtEl>
                                      </p:cBhvr>
                                    </p:animEffect>
                                  </p:childTnLst>
                                </p:cTn>
                              </p:par>
                              <p:par>
                                <p:cTn fill="hold" nodeType="withEffect" presetClass="entr" presetID="10" presetSubtype="0">
                                  <p:stCondLst>
                                    <p:cond delay="0"/>
                                  </p:stCondLst>
                                  <p:childTnLst>
                                    <p:set>
                                      <p:cBhvr>
                                        <p:cTn dur="1" fill="hold">
                                          <p:stCondLst>
                                            <p:cond delay="0"/>
                                          </p:stCondLst>
                                        </p:cTn>
                                        <p:tgtEl>
                                          <p:spTgt spid="2656"/>
                                        </p:tgtEl>
                                        <p:attrNameLst>
                                          <p:attrName>style.visibility</p:attrName>
                                        </p:attrNameLst>
                                      </p:cBhvr>
                                      <p:to>
                                        <p:strVal val="visible"/>
                                      </p:to>
                                    </p:set>
                                    <p:animEffect filter="fade" transition="in">
                                      <p:cBhvr>
                                        <p:cTn dur="1000"/>
                                        <p:tgtEl>
                                          <p:spTgt spid="2656"/>
                                        </p:tgtEl>
                                      </p:cBhvr>
                                    </p:animEffect>
                                  </p:childTnLst>
                                </p:cTn>
                              </p:par>
                              <p:par>
                                <p:cTn fill="hold" nodeType="withEffect" presetClass="entr" presetID="10" presetSubtype="0">
                                  <p:stCondLst>
                                    <p:cond delay="0"/>
                                  </p:stCondLst>
                                  <p:childTnLst>
                                    <p:set>
                                      <p:cBhvr>
                                        <p:cTn dur="1" fill="hold">
                                          <p:stCondLst>
                                            <p:cond delay="0"/>
                                          </p:stCondLst>
                                        </p:cTn>
                                        <p:tgtEl>
                                          <p:spTgt spid="2657"/>
                                        </p:tgtEl>
                                        <p:attrNameLst>
                                          <p:attrName>style.visibility</p:attrName>
                                        </p:attrNameLst>
                                      </p:cBhvr>
                                      <p:to>
                                        <p:strVal val="visible"/>
                                      </p:to>
                                    </p:set>
                                    <p:animEffect filter="fade" transition="in">
                                      <p:cBhvr>
                                        <p:cTn dur="1000"/>
                                        <p:tgtEl>
                                          <p:spTgt spid="2657"/>
                                        </p:tgtEl>
                                      </p:cBhvr>
                                    </p:animEffect>
                                  </p:childTnLst>
                                </p:cTn>
                              </p:par>
                              <p:par>
                                <p:cTn fill="hold" nodeType="withEffect" presetClass="entr" presetID="10" presetSubtype="0">
                                  <p:stCondLst>
                                    <p:cond delay="0"/>
                                  </p:stCondLst>
                                  <p:childTnLst>
                                    <p:set>
                                      <p:cBhvr>
                                        <p:cTn dur="1" fill="hold">
                                          <p:stCondLst>
                                            <p:cond delay="0"/>
                                          </p:stCondLst>
                                        </p:cTn>
                                        <p:tgtEl>
                                          <p:spTgt spid="2662"/>
                                        </p:tgtEl>
                                        <p:attrNameLst>
                                          <p:attrName>style.visibility</p:attrName>
                                        </p:attrNameLst>
                                      </p:cBhvr>
                                      <p:to>
                                        <p:strVal val="visible"/>
                                      </p:to>
                                    </p:set>
                                    <p:animEffect filter="fade" transition="in">
                                      <p:cBhvr>
                                        <p:cTn dur="1000"/>
                                        <p:tgtEl>
                                          <p:spTgt spid="2662"/>
                                        </p:tgtEl>
                                      </p:cBhvr>
                                    </p:animEffect>
                                  </p:childTnLst>
                                </p:cTn>
                              </p:par>
                              <p:par>
                                <p:cTn fill="hold" nodeType="withEffect" presetClass="entr" presetID="10" presetSubtype="0">
                                  <p:stCondLst>
                                    <p:cond delay="0"/>
                                  </p:stCondLst>
                                  <p:childTnLst>
                                    <p:set>
                                      <p:cBhvr>
                                        <p:cTn dur="1" fill="hold">
                                          <p:stCondLst>
                                            <p:cond delay="0"/>
                                          </p:stCondLst>
                                        </p:cTn>
                                        <p:tgtEl>
                                          <p:spTgt spid="2679"/>
                                        </p:tgtEl>
                                        <p:attrNameLst>
                                          <p:attrName>style.visibility</p:attrName>
                                        </p:attrNameLst>
                                      </p:cBhvr>
                                      <p:to>
                                        <p:strVal val="visible"/>
                                      </p:to>
                                    </p:set>
                                    <p:animEffect filter="fade" transition="in">
                                      <p:cBhvr>
                                        <p:cTn dur="1000"/>
                                        <p:tgtEl>
                                          <p:spTgt spid="2679"/>
                                        </p:tgtEl>
                                      </p:cBhvr>
                                    </p:animEffect>
                                  </p:childTnLst>
                                </p:cTn>
                              </p:par>
                              <p:par>
                                <p:cTn fill="hold" nodeType="withEffect" presetClass="entr" presetID="10" presetSubtype="0">
                                  <p:stCondLst>
                                    <p:cond delay="0"/>
                                  </p:stCondLst>
                                  <p:childTnLst>
                                    <p:set>
                                      <p:cBhvr>
                                        <p:cTn dur="1" fill="hold">
                                          <p:stCondLst>
                                            <p:cond delay="0"/>
                                          </p:stCondLst>
                                        </p:cTn>
                                        <p:tgtEl>
                                          <p:spTgt spid="2686"/>
                                        </p:tgtEl>
                                        <p:attrNameLst>
                                          <p:attrName>style.visibility</p:attrName>
                                        </p:attrNameLst>
                                      </p:cBhvr>
                                      <p:to>
                                        <p:strVal val="visible"/>
                                      </p:to>
                                    </p:set>
                                    <p:animEffect filter="fade" transition="in">
                                      <p:cBhvr>
                                        <p:cTn dur="1000"/>
                                        <p:tgtEl>
                                          <p:spTgt spid="2686"/>
                                        </p:tgtEl>
                                      </p:cBhvr>
                                    </p:animEffect>
                                  </p:childTnLst>
                                </p:cTn>
                              </p:par>
                              <p:par>
                                <p:cTn fill="hold" nodeType="withEffect" presetClass="entr" presetID="10" presetSubtype="0">
                                  <p:stCondLst>
                                    <p:cond delay="0"/>
                                  </p:stCondLst>
                                  <p:childTnLst>
                                    <p:set>
                                      <p:cBhvr>
                                        <p:cTn dur="1" fill="hold">
                                          <p:stCondLst>
                                            <p:cond delay="0"/>
                                          </p:stCondLst>
                                        </p:cTn>
                                        <p:tgtEl>
                                          <p:spTgt spid="2665"/>
                                        </p:tgtEl>
                                        <p:attrNameLst>
                                          <p:attrName>style.visibility</p:attrName>
                                        </p:attrNameLst>
                                      </p:cBhvr>
                                      <p:to>
                                        <p:strVal val="visible"/>
                                      </p:to>
                                    </p:set>
                                    <p:animEffect filter="fade" transition="in">
                                      <p:cBhvr>
                                        <p:cTn dur="1000"/>
                                        <p:tgtEl>
                                          <p:spTgt spid="2665"/>
                                        </p:tgtEl>
                                      </p:cBhvr>
                                    </p:animEffect>
                                  </p:childTnLst>
                                </p:cTn>
                              </p:par>
                              <p:par>
                                <p:cTn fill="hold" nodeType="withEffect" presetClass="entr" presetID="23" presetSubtype="16">
                                  <p:stCondLst>
                                    <p:cond delay="0"/>
                                  </p:stCondLst>
                                  <p:childTnLst>
                                    <p:set>
                                      <p:cBhvr>
                                        <p:cTn dur="1" fill="hold">
                                          <p:stCondLst>
                                            <p:cond delay="0"/>
                                          </p:stCondLst>
                                        </p:cTn>
                                        <p:tgtEl>
                                          <p:spTgt spid="2659"/>
                                        </p:tgtEl>
                                        <p:attrNameLst>
                                          <p:attrName>style.visibility</p:attrName>
                                        </p:attrNameLst>
                                      </p:cBhvr>
                                      <p:to>
                                        <p:strVal val="visible"/>
                                      </p:to>
                                    </p:set>
                                    <p:anim calcmode="lin" valueType="num">
                                      <p:cBhvr additive="base">
                                        <p:cTn dur="1000"/>
                                        <p:tgtEl>
                                          <p:spTgt spid="2659"/>
                                        </p:tgtEl>
                                        <p:attrNameLst>
                                          <p:attrName>ppt_w</p:attrName>
                                        </p:attrNameLst>
                                      </p:cBhvr>
                                      <p:tavLst>
                                        <p:tav fmla="" tm="0">
                                          <p:val>
                                            <p:strVal val="0"/>
                                          </p:val>
                                        </p:tav>
                                        <p:tav fmla="" tm="100000">
                                          <p:val>
                                            <p:strVal val="#ppt_w"/>
                                          </p:val>
                                        </p:tav>
                                      </p:tavLst>
                                    </p:anim>
                                    <p:anim calcmode="lin" valueType="num">
                                      <p:cBhvr additive="base">
                                        <p:cTn dur="1000"/>
                                        <p:tgtEl>
                                          <p:spTgt spid="265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60"/>
                                        </p:tgtEl>
                                        <p:attrNameLst>
                                          <p:attrName>style.visibility</p:attrName>
                                        </p:attrNameLst>
                                      </p:cBhvr>
                                      <p:to>
                                        <p:strVal val="visible"/>
                                      </p:to>
                                    </p:set>
                                    <p:anim calcmode="lin" valueType="num">
                                      <p:cBhvr additive="base">
                                        <p:cTn dur="1000"/>
                                        <p:tgtEl>
                                          <p:spTgt spid="2660"/>
                                        </p:tgtEl>
                                        <p:attrNameLst>
                                          <p:attrName>ppt_w</p:attrName>
                                        </p:attrNameLst>
                                      </p:cBhvr>
                                      <p:tavLst>
                                        <p:tav fmla="" tm="0">
                                          <p:val>
                                            <p:strVal val="0"/>
                                          </p:val>
                                        </p:tav>
                                        <p:tav fmla="" tm="100000">
                                          <p:val>
                                            <p:strVal val="#ppt_w"/>
                                          </p:val>
                                        </p:tav>
                                      </p:tavLst>
                                    </p:anim>
                                    <p:anim calcmode="lin" valueType="num">
                                      <p:cBhvr additive="base">
                                        <p:cTn dur="1000"/>
                                        <p:tgtEl>
                                          <p:spTgt spid="26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61"/>
                                        </p:tgtEl>
                                        <p:attrNameLst>
                                          <p:attrName>style.visibility</p:attrName>
                                        </p:attrNameLst>
                                      </p:cBhvr>
                                      <p:to>
                                        <p:strVal val="visible"/>
                                      </p:to>
                                    </p:set>
                                    <p:anim calcmode="lin" valueType="num">
                                      <p:cBhvr additive="base">
                                        <p:cTn dur="1000"/>
                                        <p:tgtEl>
                                          <p:spTgt spid="2661"/>
                                        </p:tgtEl>
                                        <p:attrNameLst>
                                          <p:attrName>ppt_w</p:attrName>
                                        </p:attrNameLst>
                                      </p:cBhvr>
                                      <p:tavLst>
                                        <p:tav fmla="" tm="0">
                                          <p:val>
                                            <p:strVal val="0"/>
                                          </p:val>
                                        </p:tav>
                                        <p:tav fmla="" tm="100000">
                                          <p:val>
                                            <p:strVal val="#ppt_w"/>
                                          </p:val>
                                        </p:tav>
                                      </p:tavLst>
                                    </p:anim>
                                    <p:anim calcmode="lin" valueType="num">
                                      <p:cBhvr additive="base">
                                        <p:cTn dur="1000"/>
                                        <p:tgtEl>
                                          <p:spTgt spid="266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58"/>
                                        </p:tgtEl>
                                        <p:attrNameLst>
                                          <p:attrName>style.visibility</p:attrName>
                                        </p:attrNameLst>
                                      </p:cBhvr>
                                      <p:to>
                                        <p:strVal val="visible"/>
                                      </p:to>
                                    </p:set>
                                    <p:anim calcmode="lin" valueType="num">
                                      <p:cBhvr additive="base">
                                        <p:cTn dur="1000"/>
                                        <p:tgtEl>
                                          <p:spTgt spid="2658"/>
                                        </p:tgtEl>
                                        <p:attrNameLst>
                                          <p:attrName>ppt_w</p:attrName>
                                        </p:attrNameLst>
                                      </p:cBhvr>
                                      <p:tavLst>
                                        <p:tav fmla="" tm="0">
                                          <p:val>
                                            <p:strVal val="0"/>
                                          </p:val>
                                        </p:tav>
                                        <p:tav fmla="" tm="100000">
                                          <p:val>
                                            <p:strVal val="#ppt_w"/>
                                          </p:val>
                                        </p:tav>
                                      </p:tavLst>
                                    </p:anim>
                                    <p:anim calcmode="lin" valueType="num">
                                      <p:cBhvr additive="base">
                                        <p:cTn dur="1000"/>
                                        <p:tgtEl>
                                          <p:spTgt spid="26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sp>
        <p:nvSpPr>
          <p:cNvPr id="2708" name="Google Shape;2708;p59"/>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3400"/>
              <a:t>Le fasi del progetto</a:t>
            </a:r>
            <a:endParaRPr sz="3400"/>
          </a:p>
        </p:txBody>
      </p:sp>
      <p:sp>
        <p:nvSpPr>
          <p:cNvPr id="2709" name="Google Shape;2709;p59"/>
          <p:cNvSpPr txBox="1"/>
          <p:nvPr>
            <p:ph idx="1" type="subTitle"/>
          </p:nvPr>
        </p:nvSpPr>
        <p:spPr>
          <a:xfrm>
            <a:off x="803350" y="2483800"/>
            <a:ext cx="4723200" cy="13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Il progetto è stato diviso in fasi non sequenziali, portate avanti in contemporanea per favorire lo scambio di informazioni e il progresso continuo di tutti i membri</a:t>
            </a:r>
            <a:endParaRPr sz="1600"/>
          </a:p>
        </p:txBody>
      </p:sp>
      <p:pic>
        <p:nvPicPr>
          <p:cNvPr id="2710" name="Google Shape;2710;p59"/>
          <p:cNvPicPr preferRelativeResize="0"/>
          <p:nvPr/>
        </p:nvPicPr>
        <p:blipFill>
          <a:blip r:embed="rId3">
            <a:alphaModFix/>
          </a:blip>
          <a:stretch>
            <a:fillRect/>
          </a:stretch>
        </p:blipFill>
        <p:spPr>
          <a:xfrm>
            <a:off x="5636825" y="1087913"/>
            <a:ext cx="4256400" cy="31071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710"/>
                                        </p:tgtEl>
                                        <p:attrNameLst>
                                          <p:attrName>style.visibility</p:attrName>
                                        </p:attrNameLst>
                                      </p:cBhvr>
                                      <p:to>
                                        <p:strVal val="visible"/>
                                      </p:to>
                                    </p:set>
                                    <p:anim calcmode="lin" valueType="num">
                                      <p:cBhvr additive="base">
                                        <p:cTn dur="1000"/>
                                        <p:tgtEl>
                                          <p:spTgt spid="27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708"/>
                                        </p:tgtEl>
                                        <p:attrNameLst>
                                          <p:attrName>style.visibility</p:attrName>
                                        </p:attrNameLst>
                                      </p:cBhvr>
                                      <p:to>
                                        <p:strVal val="visible"/>
                                      </p:to>
                                    </p:set>
                                    <p:anim calcmode="lin" valueType="num">
                                      <p:cBhvr additive="base">
                                        <p:cTn dur="1000"/>
                                        <p:tgtEl>
                                          <p:spTgt spid="270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09"/>
                                        </p:tgtEl>
                                        <p:attrNameLst>
                                          <p:attrName>style.visibility</p:attrName>
                                        </p:attrNameLst>
                                      </p:cBhvr>
                                      <p:to>
                                        <p:strVal val="visible"/>
                                      </p:to>
                                    </p:set>
                                    <p:animEffect filter="fade" transition="in">
                                      <p:cBhvr>
                                        <p:cTn dur="1000"/>
                                        <p:tgtEl>
                                          <p:spTgt spid="2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p6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Le fasi del progetto</a:t>
            </a:r>
            <a:endParaRPr/>
          </a:p>
        </p:txBody>
      </p:sp>
      <p:grpSp>
        <p:nvGrpSpPr>
          <p:cNvPr id="2716" name="Google Shape;2716;p60"/>
          <p:cNvGrpSpPr/>
          <p:nvPr/>
        </p:nvGrpSpPr>
        <p:grpSpPr>
          <a:xfrm rot="-279410">
            <a:off x="3696752" y="2021830"/>
            <a:ext cx="1750144" cy="1746867"/>
            <a:chOff x="6039282" y="1042577"/>
            <a:chExt cx="734315" cy="731929"/>
          </a:xfrm>
        </p:grpSpPr>
        <p:sp>
          <p:nvSpPr>
            <p:cNvPr id="2717" name="Google Shape;2717;p6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8" name="Google Shape;2738;p60"/>
          <p:cNvSpPr txBox="1"/>
          <p:nvPr/>
        </p:nvSpPr>
        <p:spPr>
          <a:xfrm>
            <a:off x="3578987" y="1094950"/>
            <a:ext cx="1986000" cy="420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1st step</a:t>
            </a:r>
            <a:endParaRPr sz="2100">
              <a:solidFill>
                <a:schemeClr val="dk2"/>
              </a:solidFill>
              <a:latin typeface="Aldrich"/>
              <a:ea typeface="Aldrich"/>
              <a:cs typeface="Aldrich"/>
              <a:sym typeface="Aldrich"/>
            </a:endParaRPr>
          </a:p>
        </p:txBody>
      </p:sp>
      <p:sp>
        <p:nvSpPr>
          <p:cNvPr id="2739" name="Google Shape;2739;p60"/>
          <p:cNvSpPr txBox="1"/>
          <p:nvPr/>
        </p:nvSpPr>
        <p:spPr>
          <a:xfrm>
            <a:off x="3579025" y="1498178"/>
            <a:ext cx="1986000" cy="231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CycleGAN e GAN</a:t>
            </a:r>
            <a:endParaRPr>
              <a:solidFill>
                <a:schemeClr val="lt1"/>
              </a:solidFill>
              <a:latin typeface="Bai Jamjuree"/>
              <a:ea typeface="Bai Jamjuree"/>
              <a:cs typeface="Bai Jamjuree"/>
              <a:sym typeface="Bai Jamjuree"/>
            </a:endParaRPr>
          </a:p>
        </p:txBody>
      </p:sp>
      <p:sp>
        <p:nvSpPr>
          <p:cNvPr id="2740" name="Google Shape;2740;p60"/>
          <p:cNvSpPr txBox="1"/>
          <p:nvPr/>
        </p:nvSpPr>
        <p:spPr>
          <a:xfrm>
            <a:off x="1489737" y="1925500"/>
            <a:ext cx="1986000" cy="420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2nd</a:t>
            </a:r>
            <a:r>
              <a:rPr lang="en" sz="2100">
                <a:solidFill>
                  <a:schemeClr val="dk2"/>
                </a:solidFill>
                <a:latin typeface="Aldrich"/>
                <a:ea typeface="Aldrich"/>
                <a:cs typeface="Aldrich"/>
                <a:sym typeface="Aldrich"/>
              </a:rPr>
              <a:t> step</a:t>
            </a:r>
            <a:endParaRPr sz="2100">
              <a:solidFill>
                <a:schemeClr val="dk2"/>
              </a:solidFill>
              <a:latin typeface="Aldrich"/>
              <a:ea typeface="Aldrich"/>
              <a:cs typeface="Aldrich"/>
              <a:sym typeface="Aldrich"/>
            </a:endParaRPr>
          </a:p>
        </p:txBody>
      </p:sp>
      <p:sp>
        <p:nvSpPr>
          <p:cNvPr id="2741" name="Google Shape;2741;p60"/>
          <p:cNvSpPr txBox="1"/>
          <p:nvPr/>
        </p:nvSpPr>
        <p:spPr>
          <a:xfrm>
            <a:off x="1489763" y="2328736"/>
            <a:ext cx="1986000" cy="2319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Generazione istanze</a:t>
            </a:r>
            <a:endParaRPr>
              <a:solidFill>
                <a:schemeClr val="lt1"/>
              </a:solidFill>
              <a:latin typeface="Bai Jamjuree"/>
              <a:ea typeface="Bai Jamjuree"/>
              <a:cs typeface="Bai Jamjuree"/>
              <a:sym typeface="Bai Jamjuree"/>
            </a:endParaRPr>
          </a:p>
        </p:txBody>
      </p:sp>
      <p:sp>
        <p:nvSpPr>
          <p:cNvPr id="2742" name="Google Shape;2742;p60"/>
          <p:cNvSpPr txBox="1"/>
          <p:nvPr/>
        </p:nvSpPr>
        <p:spPr>
          <a:xfrm>
            <a:off x="1489712" y="3200263"/>
            <a:ext cx="1986000" cy="420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3rd</a:t>
            </a:r>
            <a:r>
              <a:rPr lang="en" sz="2100">
                <a:solidFill>
                  <a:schemeClr val="dk2"/>
                </a:solidFill>
                <a:latin typeface="Aldrich"/>
                <a:ea typeface="Aldrich"/>
                <a:cs typeface="Aldrich"/>
                <a:sym typeface="Aldrich"/>
              </a:rPr>
              <a:t> step</a:t>
            </a:r>
            <a:endParaRPr sz="2100">
              <a:solidFill>
                <a:schemeClr val="dk2"/>
              </a:solidFill>
              <a:latin typeface="Aldrich"/>
              <a:ea typeface="Aldrich"/>
              <a:cs typeface="Aldrich"/>
              <a:sym typeface="Aldrich"/>
            </a:endParaRPr>
          </a:p>
        </p:txBody>
      </p:sp>
      <p:sp>
        <p:nvSpPr>
          <p:cNvPr id="2743" name="Google Shape;2743;p60"/>
          <p:cNvSpPr txBox="1"/>
          <p:nvPr/>
        </p:nvSpPr>
        <p:spPr>
          <a:xfrm>
            <a:off x="1489750" y="3603499"/>
            <a:ext cx="1986000" cy="231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Classificatore Binario</a:t>
            </a:r>
            <a:endParaRPr>
              <a:solidFill>
                <a:schemeClr val="lt1"/>
              </a:solidFill>
              <a:latin typeface="Bai Jamjuree"/>
              <a:ea typeface="Bai Jamjuree"/>
              <a:cs typeface="Bai Jamjuree"/>
              <a:sym typeface="Bai Jamjuree"/>
            </a:endParaRPr>
          </a:p>
        </p:txBody>
      </p:sp>
      <p:sp>
        <p:nvSpPr>
          <p:cNvPr id="2744" name="Google Shape;2744;p60"/>
          <p:cNvSpPr txBox="1"/>
          <p:nvPr/>
        </p:nvSpPr>
        <p:spPr>
          <a:xfrm>
            <a:off x="3579012" y="3953938"/>
            <a:ext cx="1986000" cy="420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4th</a:t>
            </a:r>
            <a:r>
              <a:rPr lang="en" sz="2100">
                <a:solidFill>
                  <a:schemeClr val="dk2"/>
                </a:solidFill>
                <a:latin typeface="Aldrich"/>
                <a:ea typeface="Aldrich"/>
                <a:cs typeface="Aldrich"/>
                <a:sym typeface="Aldrich"/>
              </a:rPr>
              <a:t> step</a:t>
            </a:r>
            <a:endParaRPr sz="2100">
              <a:solidFill>
                <a:schemeClr val="dk2"/>
              </a:solidFill>
              <a:latin typeface="Aldrich"/>
              <a:ea typeface="Aldrich"/>
              <a:cs typeface="Aldrich"/>
              <a:sym typeface="Aldrich"/>
            </a:endParaRPr>
          </a:p>
        </p:txBody>
      </p:sp>
      <p:sp>
        <p:nvSpPr>
          <p:cNvPr id="2745" name="Google Shape;2745;p60"/>
          <p:cNvSpPr txBox="1"/>
          <p:nvPr/>
        </p:nvSpPr>
        <p:spPr>
          <a:xfrm>
            <a:off x="3579050" y="4357173"/>
            <a:ext cx="1986000" cy="231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Valutazione risultati</a:t>
            </a:r>
            <a:endParaRPr>
              <a:solidFill>
                <a:schemeClr val="lt1"/>
              </a:solidFill>
              <a:latin typeface="Bai Jamjuree"/>
              <a:ea typeface="Bai Jamjuree"/>
              <a:cs typeface="Bai Jamjuree"/>
              <a:sym typeface="Bai Jamjuree"/>
            </a:endParaRPr>
          </a:p>
        </p:txBody>
      </p:sp>
      <p:sp>
        <p:nvSpPr>
          <p:cNvPr id="2746" name="Google Shape;2746;p60"/>
          <p:cNvSpPr txBox="1"/>
          <p:nvPr/>
        </p:nvSpPr>
        <p:spPr>
          <a:xfrm>
            <a:off x="5516187" y="2369163"/>
            <a:ext cx="1986000" cy="420600"/>
          </a:xfrm>
          <a:prstGeom prst="rect">
            <a:avLst/>
          </a:prstGeom>
          <a:noFill/>
          <a:ln>
            <a:noFill/>
          </a:ln>
        </p:spPr>
        <p:txBody>
          <a:bodyPr anchorCtr="0" anchor="t" bIns="91425" lIns="91425" spcFirstLastPara="1" rIns="91425" wrap="square" tIns="54850">
            <a:noAutofit/>
          </a:bodyPr>
          <a:lstStyle/>
          <a:p>
            <a:pPr indent="0" lvl="0" marL="0" rtl="0" algn="ctr">
              <a:spcBef>
                <a:spcPts val="0"/>
              </a:spcBef>
              <a:spcAft>
                <a:spcPts val="0"/>
              </a:spcAft>
              <a:buNone/>
            </a:pPr>
            <a:r>
              <a:rPr lang="en" sz="2100">
                <a:solidFill>
                  <a:schemeClr val="accent1"/>
                </a:solidFill>
                <a:latin typeface="Aldrich"/>
                <a:ea typeface="Aldrich"/>
                <a:cs typeface="Aldrich"/>
                <a:sym typeface="Aldrich"/>
              </a:rPr>
              <a:t>Conclusioni e Consegna</a:t>
            </a:r>
            <a:endParaRPr sz="2100">
              <a:solidFill>
                <a:schemeClr val="accent1"/>
              </a:solidFill>
              <a:latin typeface="Aldrich"/>
              <a:ea typeface="Aldrich"/>
              <a:cs typeface="Aldrich"/>
              <a:sym typeface="Aldrich"/>
            </a:endParaRPr>
          </a:p>
        </p:txBody>
      </p:sp>
      <p:cxnSp>
        <p:nvCxnSpPr>
          <p:cNvPr id="2747" name="Google Shape;2747;p60"/>
          <p:cNvCxnSpPr>
            <a:endCxn id="2740" idx="0"/>
          </p:cNvCxnSpPr>
          <p:nvPr/>
        </p:nvCxnSpPr>
        <p:spPr>
          <a:xfrm flipH="1">
            <a:off x="2482737" y="1305100"/>
            <a:ext cx="1096200" cy="620400"/>
          </a:xfrm>
          <a:prstGeom prst="bentConnector2">
            <a:avLst/>
          </a:prstGeom>
          <a:noFill/>
          <a:ln cap="flat" cmpd="sng" w="9525">
            <a:solidFill>
              <a:schemeClr val="lt1"/>
            </a:solidFill>
            <a:prstDash val="solid"/>
            <a:round/>
            <a:headEnd len="med" w="med" type="none"/>
            <a:tailEnd len="med" w="med" type="triangle"/>
          </a:ln>
        </p:spPr>
      </p:cxnSp>
      <p:cxnSp>
        <p:nvCxnSpPr>
          <p:cNvPr id="2748" name="Google Shape;2748;p60"/>
          <p:cNvCxnSpPr/>
          <p:nvPr/>
        </p:nvCxnSpPr>
        <p:spPr>
          <a:xfrm flipH="1" rot="-5400000">
            <a:off x="2235062" y="2894713"/>
            <a:ext cx="494700" cy="600"/>
          </a:xfrm>
          <a:prstGeom prst="bentConnector3">
            <a:avLst>
              <a:gd fmla="val 50000" name="adj1"/>
            </a:avLst>
          </a:prstGeom>
          <a:noFill/>
          <a:ln cap="flat" cmpd="sng" w="9525">
            <a:solidFill>
              <a:schemeClr val="lt1"/>
            </a:solidFill>
            <a:prstDash val="solid"/>
            <a:round/>
            <a:headEnd len="med" w="med" type="none"/>
            <a:tailEnd len="med" w="med" type="triangle"/>
          </a:ln>
        </p:spPr>
      </p:cxnSp>
      <p:cxnSp>
        <p:nvCxnSpPr>
          <p:cNvPr id="2749" name="Google Shape;2749;p60"/>
          <p:cNvCxnSpPr>
            <a:endCxn id="2744" idx="1"/>
          </p:cNvCxnSpPr>
          <p:nvPr/>
        </p:nvCxnSpPr>
        <p:spPr>
          <a:xfrm>
            <a:off x="2481012" y="3955138"/>
            <a:ext cx="1098000" cy="209100"/>
          </a:xfrm>
          <a:prstGeom prst="bentConnector3">
            <a:avLst>
              <a:gd fmla="val -450" name="adj1"/>
            </a:avLst>
          </a:prstGeom>
          <a:noFill/>
          <a:ln cap="flat" cmpd="sng" w="9525">
            <a:solidFill>
              <a:schemeClr val="lt1"/>
            </a:solidFill>
            <a:prstDash val="solid"/>
            <a:round/>
            <a:headEnd len="med" w="med" type="none"/>
            <a:tailEnd len="med" w="med" type="triangle"/>
          </a:ln>
        </p:spPr>
      </p:cxnSp>
      <p:cxnSp>
        <p:nvCxnSpPr>
          <p:cNvPr id="2750" name="Google Shape;2750;p60"/>
          <p:cNvCxnSpPr>
            <a:stCxn id="2744" idx="3"/>
          </p:cNvCxnSpPr>
          <p:nvPr/>
        </p:nvCxnSpPr>
        <p:spPr>
          <a:xfrm flipH="1" rot="10800000">
            <a:off x="5565012" y="3064738"/>
            <a:ext cx="964500" cy="1099500"/>
          </a:xfrm>
          <a:prstGeom prst="bentConnector2">
            <a:avLst/>
          </a:prstGeom>
          <a:noFill/>
          <a:ln cap="flat" cmpd="sng" w="9525">
            <a:solidFill>
              <a:schemeClr val="lt1"/>
            </a:solidFill>
            <a:prstDash val="solid"/>
            <a:round/>
            <a:headEnd len="med" w="med" type="none"/>
            <a:tailEnd len="med" w="med" type="triangle"/>
          </a:ln>
        </p:spPr>
      </p:cxnSp>
      <p:sp>
        <p:nvSpPr>
          <p:cNvPr id="2751" name="Google Shape;2751;p60"/>
          <p:cNvSpPr/>
          <p:nvPr/>
        </p:nvSpPr>
        <p:spPr>
          <a:xfrm>
            <a:off x="4294217" y="26178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2" name="Google Shape;2752;p60"/>
          <p:cNvGrpSpPr/>
          <p:nvPr/>
        </p:nvGrpSpPr>
        <p:grpSpPr>
          <a:xfrm>
            <a:off x="4413556" y="2749221"/>
            <a:ext cx="311764" cy="312622"/>
            <a:chOff x="-1333200" y="2770450"/>
            <a:chExt cx="291450" cy="292225"/>
          </a:xfrm>
        </p:grpSpPr>
        <p:sp>
          <p:nvSpPr>
            <p:cNvPr id="2753" name="Google Shape;2753;p60"/>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0"/>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2716"/>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1000"/>
                                        <p:tgtEl>
                                          <p:spTgt spid="2752"/>
                                        </p:tgtEl>
                                      </p:cBhvr>
                                    </p:animEffect>
                                  </p:childTnLst>
                                </p:cTn>
                              </p:par>
                              <p:par>
                                <p:cTn fill="hold" nodeType="withEffect" presetClass="entr" presetID="23" presetSubtype="16">
                                  <p:stCondLst>
                                    <p:cond delay="0"/>
                                  </p:stCondLst>
                                  <p:childTnLst>
                                    <p:set>
                                      <p:cBhvr>
                                        <p:cTn dur="1" fill="hold">
                                          <p:stCondLst>
                                            <p:cond delay="0"/>
                                          </p:stCondLst>
                                        </p:cTn>
                                        <p:tgtEl>
                                          <p:spTgt spid="2751"/>
                                        </p:tgtEl>
                                        <p:attrNameLst>
                                          <p:attrName>style.visibility</p:attrName>
                                        </p:attrNameLst>
                                      </p:cBhvr>
                                      <p:to>
                                        <p:strVal val="visible"/>
                                      </p:to>
                                    </p:set>
                                    <p:anim calcmode="lin" valueType="num">
                                      <p:cBhvr additive="base">
                                        <p:cTn dur="1000"/>
                                        <p:tgtEl>
                                          <p:spTgt spid="2751"/>
                                        </p:tgtEl>
                                        <p:attrNameLst>
                                          <p:attrName>ppt_w</p:attrName>
                                        </p:attrNameLst>
                                      </p:cBhvr>
                                      <p:tavLst>
                                        <p:tav fmla="" tm="0">
                                          <p:val>
                                            <p:strVal val="0"/>
                                          </p:val>
                                        </p:tav>
                                        <p:tav fmla="" tm="100000">
                                          <p:val>
                                            <p:strVal val="#ppt_w"/>
                                          </p:val>
                                        </p:tav>
                                      </p:tavLst>
                                    </p:anim>
                                    <p:anim calcmode="lin" valueType="num">
                                      <p:cBhvr additive="base">
                                        <p:cTn dur="1000"/>
                                        <p:tgtEl>
                                          <p:spTgt spid="275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740"/>
                                        </p:tgtEl>
                                        <p:attrNameLst>
                                          <p:attrName>style.visibility</p:attrName>
                                        </p:attrNameLst>
                                      </p:cBhvr>
                                      <p:to>
                                        <p:strVal val="visible"/>
                                      </p:to>
                                    </p:set>
                                    <p:animEffect filter="fade" transition="in">
                                      <p:cBhvr>
                                        <p:cTn dur="1000"/>
                                        <p:tgtEl>
                                          <p:spTgt spid="2740"/>
                                        </p:tgtEl>
                                      </p:cBhvr>
                                    </p:animEffect>
                                  </p:childTnLst>
                                </p:cTn>
                              </p:par>
                              <p:par>
                                <p:cTn fill="hold" nodeType="withEffect" presetClass="entr" presetID="10" presetSubtype="0">
                                  <p:stCondLst>
                                    <p:cond delay="0"/>
                                  </p:stCondLst>
                                  <p:childTnLst>
                                    <p:set>
                                      <p:cBhvr>
                                        <p:cTn dur="1" fill="hold">
                                          <p:stCondLst>
                                            <p:cond delay="0"/>
                                          </p:stCondLst>
                                        </p:cTn>
                                        <p:tgtEl>
                                          <p:spTgt spid="2741"/>
                                        </p:tgtEl>
                                        <p:attrNameLst>
                                          <p:attrName>style.visibility</p:attrName>
                                        </p:attrNameLst>
                                      </p:cBhvr>
                                      <p:to>
                                        <p:strVal val="visible"/>
                                      </p:to>
                                    </p:set>
                                    <p:animEffect filter="fade" transition="in">
                                      <p:cBhvr>
                                        <p:cTn dur="1000"/>
                                        <p:tgtEl>
                                          <p:spTgt spid="2741"/>
                                        </p:tgtEl>
                                      </p:cBhvr>
                                    </p:animEffect>
                                  </p:childTnLst>
                                </p:cTn>
                              </p:par>
                              <p:par>
                                <p:cTn fill="hold" nodeType="withEffect" presetClass="entr" presetID="10" presetSubtype="0">
                                  <p:stCondLst>
                                    <p:cond delay="0"/>
                                  </p:stCondLst>
                                  <p:childTnLst>
                                    <p:set>
                                      <p:cBhvr>
                                        <p:cTn dur="1" fill="hold">
                                          <p:stCondLst>
                                            <p:cond delay="0"/>
                                          </p:stCondLst>
                                        </p:cTn>
                                        <p:tgtEl>
                                          <p:spTgt spid="2742"/>
                                        </p:tgtEl>
                                        <p:attrNameLst>
                                          <p:attrName>style.visibility</p:attrName>
                                        </p:attrNameLst>
                                      </p:cBhvr>
                                      <p:to>
                                        <p:strVal val="visible"/>
                                      </p:to>
                                    </p:set>
                                    <p:animEffect filter="fade" transition="in">
                                      <p:cBhvr>
                                        <p:cTn dur="1000"/>
                                        <p:tgtEl>
                                          <p:spTgt spid="2742"/>
                                        </p:tgtEl>
                                      </p:cBhvr>
                                    </p:animEffect>
                                  </p:childTnLst>
                                </p:cTn>
                              </p:par>
                              <p:par>
                                <p:cTn fill="hold" nodeType="withEffect" presetClass="entr" presetID="10" presetSubtype="0">
                                  <p:stCondLst>
                                    <p:cond delay="0"/>
                                  </p:stCondLst>
                                  <p:childTnLst>
                                    <p:set>
                                      <p:cBhvr>
                                        <p:cTn dur="1" fill="hold">
                                          <p:stCondLst>
                                            <p:cond delay="0"/>
                                          </p:stCondLst>
                                        </p:cTn>
                                        <p:tgtEl>
                                          <p:spTgt spid="2743"/>
                                        </p:tgtEl>
                                        <p:attrNameLst>
                                          <p:attrName>style.visibility</p:attrName>
                                        </p:attrNameLst>
                                      </p:cBhvr>
                                      <p:to>
                                        <p:strVal val="visible"/>
                                      </p:to>
                                    </p:set>
                                    <p:animEffect filter="fade" transition="in">
                                      <p:cBhvr>
                                        <p:cTn dur="1000"/>
                                        <p:tgtEl>
                                          <p:spTgt spid="2743"/>
                                        </p:tgtEl>
                                      </p:cBhvr>
                                    </p:animEffect>
                                  </p:childTnLst>
                                </p:cTn>
                              </p:par>
                              <p:par>
                                <p:cTn fill="hold" nodeType="withEffect" presetClass="entr" presetID="10" presetSubtype="0">
                                  <p:stCondLst>
                                    <p:cond delay="0"/>
                                  </p:stCondLst>
                                  <p:childTnLst>
                                    <p:set>
                                      <p:cBhvr>
                                        <p:cTn dur="1" fill="hold">
                                          <p:stCondLst>
                                            <p:cond delay="0"/>
                                          </p:stCondLst>
                                        </p:cTn>
                                        <p:tgtEl>
                                          <p:spTgt spid="2744"/>
                                        </p:tgtEl>
                                        <p:attrNameLst>
                                          <p:attrName>style.visibility</p:attrName>
                                        </p:attrNameLst>
                                      </p:cBhvr>
                                      <p:to>
                                        <p:strVal val="visible"/>
                                      </p:to>
                                    </p:set>
                                    <p:animEffect filter="fade" transition="in">
                                      <p:cBhvr>
                                        <p:cTn dur="1000"/>
                                        <p:tgtEl>
                                          <p:spTgt spid="2744"/>
                                        </p:tgtEl>
                                      </p:cBhvr>
                                    </p:animEffect>
                                  </p:childTnLst>
                                </p:cTn>
                              </p:par>
                              <p:par>
                                <p:cTn fill="hold" nodeType="withEffect" presetClass="entr" presetID="10" presetSubtype="0">
                                  <p:stCondLst>
                                    <p:cond delay="0"/>
                                  </p:stCondLst>
                                  <p:childTnLst>
                                    <p:set>
                                      <p:cBhvr>
                                        <p:cTn dur="1" fill="hold">
                                          <p:stCondLst>
                                            <p:cond delay="0"/>
                                          </p:stCondLst>
                                        </p:cTn>
                                        <p:tgtEl>
                                          <p:spTgt spid="2745"/>
                                        </p:tgtEl>
                                        <p:attrNameLst>
                                          <p:attrName>style.visibility</p:attrName>
                                        </p:attrNameLst>
                                      </p:cBhvr>
                                      <p:to>
                                        <p:strVal val="visible"/>
                                      </p:to>
                                    </p:set>
                                    <p:animEffect filter="fade" transition="in">
                                      <p:cBhvr>
                                        <p:cTn dur="1000"/>
                                        <p:tgtEl>
                                          <p:spTgt spid="2745"/>
                                        </p:tgtEl>
                                      </p:cBhvr>
                                    </p:animEffect>
                                  </p:childTnLst>
                                </p:cTn>
                              </p:par>
                              <p:par>
                                <p:cTn fill="hold" nodeType="withEffect" presetClass="entr" presetID="10" presetSubtype="0">
                                  <p:stCondLst>
                                    <p:cond delay="0"/>
                                  </p:stCondLst>
                                  <p:childTnLst>
                                    <p:set>
                                      <p:cBhvr>
                                        <p:cTn dur="1" fill="hold">
                                          <p:stCondLst>
                                            <p:cond delay="0"/>
                                          </p:stCondLst>
                                        </p:cTn>
                                        <p:tgtEl>
                                          <p:spTgt spid="2746"/>
                                        </p:tgtEl>
                                        <p:attrNameLst>
                                          <p:attrName>style.visibility</p:attrName>
                                        </p:attrNameLst>
                                      </p:cBhvr>
                                      <p:to>
                                        <p:strVal val="visible"/>
                                      </p:to>
                                    </p:set>
                                    <p:animEffect filter="fade" transition="in">
                                      <p:cBhvr>
                                        <p:cTn dur="1000"/>
                                        <p:tgtEl>
                                          <p:spTgt spid="2746"/>
                                        </p:tgtEl>
                                      </p:cBhvr>
                                    </p:animEffect>
                                  </p:childTnLst>
                                </p:cTn>
                              </p:par>
                              <p:par>
                                <p:cTn fill="hold" nodeType="withEffect" presetClass="entr" presetID="10" presetSubtype="0">
                                  <p:stCondLst>
                                    <p:cond delay="0"/>
                                  </p:stCondLst>
                                  <p:childTnLst>
                                    <p:set>
                                      <p:cBhvr>
                                        <p:cTn dur="1" fill="hold">
                                          <p:stCondLst>
                                            <p:cond delay="0"/>
                                          </p:stCondLst>
                                        </p:cTn>
                                        <p:tgtEl>
                                          <p:spTgt spid="2747"/>
                                        </p:tgtEl>
                                        <p:attrNameLst>
                                          <p:attrName>style.visibility</p:attrName>
                                        </p:attrNameLst>
                                      </p:cBhvr>
                                      <p:to>
                                        <p:strVal val="visible"/>
                                      </p:to>
                                    </p:set>
                                    <p:animEffect filter="fade" transition="in">
                                      <p:cBhvr>
                                        <p:cTn dur="1000"/>
                                        <p:tgtEl>
                                          <p:spTgt spid="2747"/>
                                        </p:tgtEl>
                                      </p:cBhvr>
                                    </p:animEffect>
                                  </p:childTnLst>
                                </p:cTn>
                              </p:par>
                              <p:par>
                                <p:cTn fill="hold" nodeType="withEffect" presetClass="entr" presetID="10" presetSubtype="0">
                                  <p:stCondLst>
                                    <p:cond delay="0"/>
                                  </p:stCondLst>
                                  <p:childTnLst>
                                    <p:set>
                                      <p:cBhvr>
                                        <p:cTn dur="1" fill="hold">
                                          <p:stCondLst>
                                            <p:cond delay="0"/>
                                          </p:stCondLst>
                                        </p:cTn>
                                        <p:tgtEl>
                                          <p:spTgt spid="2748"/>
                                        </p:tgtEl>
                                        <p:attrNameLst>
                                          <p:attrName>style.visibility</p:attrName>
                                        </p:attrNameLst>
                                      </p:cBhvr>
                                      <p:to>
                                        <p:strVal val="visible"/>
                                      </p:to>
                                    </p:set>
                                    <p:animEffect filter="fade" transition="in">
                                      <p:cBhvr>
                                        <p:cTn dur="1000"/>
                                        <p:tgtEl>
                                          <p:spTgt spid="2748"/>
                                        </p:tgtEl>
                                      </p:cBhvr>
                                    </p:animEffect>
                                  </p:childTnLst>
                                </p:cTn>
                              </p:par>
                              <p:par>
                                <p:cTn fill="hold" nodeType="withEffect" presetClass="entr" presetID="10" presetSubtype="0">
                                  <p:stCondLst>
                                    <p:cond delay="0"/>
                                  </p:stCondLst>
                                  <p:childTnLst>
                                    <p:set>
                                      <p:cBhvr>
                                        <p:cTn dur="1" fill="hold">
                                          <p:stCondLst>
                                            <p:cond delay="0"/>
                                          </p:stCondLst>
                                        </p:cTn>
                                        <p:tgtEl>
                                          <p:spTgt spid="2749"/>
                                        </p:tgtEl>
                                        <p:attrNameLst>
                                          <p:attrName>style.visibility</p:attrName>
                                        </p:attrNameLst>
                                      </p:cBhvr>
                                      <p:to>
                                        <p:strVal val="visible"/>
                                      </p:to>
                                    </p:set>
                                    <p:animEffect filter="fade" transition="in">
                                      <p:cBhvr>
                                        <p:cTn dur="1000"/>
                                        <p:tgtEl>
                                          <p:spTgt spid="2749"/>
                                        </p:tgtEl>
                                      </p:cBhvr>
                                    </p:animEffect>
                                  </p:childTnLst>
                                </p:cTn>
                              </p:par>
                              <p:par>
                                <p:cTn fill="hold" nodeType="withEffect" presetClass="entr" presetID="10" presetSubtype="0">
                                  <p:stCondLst>
                                    <p:cond delay="0"/>
                                  </p:stCondLst>
                                  <p:childTnLst>
                                    <p:set>
                                      <p:cBhvr>
                                        <p:cTn dur="1" fill="hold">
                                          <p:stCondLst>
                                            <p:cond delay="0"/>
                                          </p:stCondLst>
                                        </p:cTn>
                                        <p:tgtEl>
                                          <p:spTgt spid="2750"/>
                                        </p:tgtEl>
                                        <p:attrNameLst>
                                          <p:attrName>style.visibility</p:attrName>
                                        </p:attrNameLst>
                                      </p:cBhvr>
                                      <p:to>
                                        <p:strVal val="visible"/>
                                      </p:to>
                                    </p:set>
                                    <p:animEffect filter="fade" transition="in">
                                      <p:cBhvr>
                                        <p:cTn dur="1000"/>
                                        <p:tgtEl>
                                          <p:spTgt spid="2750"/>
                                        </p:tgtEl>
                                      </p:cBhvr>
                                    </p:animEffect>
                                  </p:childTnLst>
                                </p:cTn>
                              </p:par>
                              <p:par>
                                <p:cTn fill="hold" nodeType="withEffect" presetClass="entr" presetID="10" presetSubtype="0">
                                  <p:stCondLst>
                                    <p:cond delay="0"/>
                                  </p:stCondLst>
                                  <p:childTnLst>
                                    <p:set>
                                      <p:cBhvr>
                                        <p:cTn dur="1" fill="hold">
                                          <p:stCondLst>
                                            <p:cond delay="0"/>
                                          </p:stCondLst>
                                        </p:cTn>
                                        <p:tgtEl>
                                          <p:spTgt spid="2738"/>
                                        </p:tgtEl>
                                        <p:attrNameLst>
                                          <p:attrName>style.visibility</p:attrName>
                                        </p:attrNameLst>
                                      </p:cBhvr>
                                      <p:to>
                                        <p:strVal val="visible"/>
                                      </p:to>
                                    </p:set>
                                    <p:animEffect filter="fade" transition="in">
                                      <p:cBhvr>
                                        <p:cTn dur="1000"/>
                                        <p:tgtEl>
                                          <p:spTgt spid="2738"/>
                                        </p:tgtEl>
                                      </p:cBhvr>
                                    </p:animEffect>
                                  </p:childTnLst>
                                </p:cTn>
                              </p:par>
                              <p:par>
                                <p:cTn fill="hold" nodeType="withEffect" presetClass="entr" presetID="10" presetSubtype="0">
                                  <p:stCondLst>
                                    <p:cond delay="0"/>
                                  </p:stCondLst>
                                  <p:childTnLst>
                                    <p:set>
                                      <p:cBhvr>
                                        <p:cTn dur="1" fill="hold">
                                          <p:stCondLst>
                                            <p:cond delay="0"/>
                                          </p:stCondLst>
                                        </p:cTn>
                                        <p:tgtEl>
                                          <p:spTgt spid="2739"/>
                                        </p:tgtEl>
                                        <p:attrNameLst>
                                          <p:attrName>style.visibility</p:attrName>
                                        </p:attrNameLst>
                                      </p:cBhvr>
                                      <p:to>
                                        <p:strVal val="visible"/>
                                      </p:to>
                                    </p:set>
                                    <p:animEffect filter="fade" transition="in">
                                      <p:cBhvr>
                                        <p:cTn dur="1000"/>
                                        <p:tgtEl>
                                          <p:spTgt spid="2739"/>
                                        </p:tgtEl>
                                      </p:cBhvr>
                                    </p:animEffect>
                                  </p:childTnLst>
                                </p:cTn>
                              </p:par>
                              <p:par>
                                <p:cTn fill="hold" nodeType="withEffect" presetClass="entr" presetID="2" presetSubtype="8">
                                  <p:stCondLst>
                                    <p:cond delay="0"/>
                                  </p:stCondLst>
                                  <p:childTnLst>
                                    <p:set>
                                      <p:cBhvr>
                                        <p:cTn dur="1" fill="hold">
                                          <p:stCondLst>
                                            <p:cond delay="0"/>
                                          </p:stCondLst>
                                        </p:cTn>
                                        <p:tgtEl>
                                          <p:spTgt spid="2715"/>
                                        </p:tgtEl>
                                        <p:attrNameLst>
                                          <p:attrName>style.visibility</p:attrName>
                                        </p:attrNameLst>
                                      </p:cBhvr>
                                      <p:to>
                                        <p:strVal val="visible"/>
                                      </p:to>
                                    </p:set>
                                    <p:anim calcmode="lin" valueType="num">
                                      <p:cBhvr additive="base">
                                        <p:cTn dur="1000"/>
                                        <p:tgtEl>
                                          <p:spTgt spid="27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61"/>
          <p:cNvSpPr txBox="1"/>
          <p:nvPr/>
        </p:nvSpPr>
        <p:spPr>
          <a:xfrm>
            <a:off x="3133772" y="4215300"/>
            <a:ext cx="8367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¼ Giugno</a:t>
            </a:r>
            <a:endParaRPr sz="1300">
              <a:solidFill>
                <a:schemeClr val="lt1"/>
              </a:solidFill>
              <a:latin typeface="Aldrich"/>
              <a:ea typeface="Aldrich"/>
              <a:cs typeface="Aldrich"/>
              <a:sym typeface="Aldrich"/>
            </a:endParaRPr>
          </a:p>
        </p:txBody>
      </p:sp>
      <p:sp>
        <p:nvSpPr>
          <p:cNvPr id="2760" name="Google Shape;2760;p6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GANTT CHART</a:t>
            </a:r>
            <a:endParaRPr/>
          </a:p>
        </p:txBody>
      </p:sp>
      <p:sp>
        <p:nvSpPr>
          <p:cNvPr id="2761" name="Google Shape;2761;p61"/>
          <p:cNvSpPr txBox="1"/>
          <p:nvPr/>
        </p:nvSpPr>
        <p:spPr>
          <a:xfrm>
            <a:off x="2145970" y="4215300"/>
            <a:ext cx="8367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Maggio</a:t>
            </a:r>
            <a:endParaRPr sz="1300">
              <a:solidFill>
                <a:schemeClr val="lt1"/>
              </a:solidFill>
              <a:latin typeface="Aldrich"/>
              <a:ea typeface="Aldrich"/>
              <a:cs typeface="Aldrich"/>
              <a:sym typeface="Aldrich"/>
            </a:endParaRPr>
          </a:p>
        </p:txBody>
      </p:sp>
      <p:sp>
        <p:nvSpPr>
          <p:cNvPr id="2762" name="Google Shape;2762;p61"/>
          <p:cNvSpPr txBox="1"/>
          <p:nvPr/>
        </p:nvSpPr>
        <p:spPr>
          <a:xfrm>
            <a:off x="4121553" y="4215300"/>
            <a:ext cx="8367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1/2 Giugno</a:t>
            </a:r>
            <a:endParaRPr sz="1300">
              <a:solidFill>
                <a:schemeClr val="lt1"/>
              </a:solidFill>
              <a:latin typeface="Aldrich"/>
              <a:ea typeface="Aldrich"/>
              <a:cs typeface="Aldrich"/>
              <a:sym typeface="Aldrich"/>
            </a:endParaRPr>
          </a:p>
        </p:txBody>
      </p:sp>
      <p:sp>
        <p:nvSpPr>
          <p:cNvPr id="2763" name="Google Shape;2763;p61"/>
          <p:cNvSpPr txBox="1"/>
          <p:nvPr/>
        </p:nvSpPr>
        <p:spPr>
          <a:xfrm>
            <a:off x="5109335" y="4215300"/>
            <a:ext cx="8367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¾ Giugno</a:t>
            </a:r>
            <a:endParaRPr sz="1300">
              <a:solidFill>
                <a:schemeClr val="lt1"/>
              </a:solidFill>
              <a:latin typeface="Aldrich"/>
              <a:ea typeface="Aldrich"/>
              <a:cs typeface="Aldrich"/>
              <a:sym typeface="Aldrich"/>
            </a:endParaRPr>
          </a:p>
        </p:txBody>
      </p:sp>
      <p:sp>
        <p:nvSpPr>
          <p:cNvPr id="2764" name="Google Shape;2764;p61"/>
          <p:cNvSpPr txBox="1"/>
          <p:nvPr/>
        </p:nvSpPr>
        <p:spPr>
          <a:xfrm>
            <a:off x="6097116" y="4215300"/>
            <a:ext cx="8367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Fine giugno</a:t>
            </a:r>
            <a:endParaRPr sz="1300">
              <a:solidFill>
                <a:schemeClr val="lt1"/>
              </a:solidFill>
              <a:latin typeface="Aldrich"/>
              <a:ea typeface="Aldrich"/>
              <a:cs typeface="Aldrich"/>
              <a:sym typeface="Aldrich"/>
            </a:endParaRPr>
          </a:p>
        </p:txBody>
      </p:sp>
      <p:sp>
        <p:nvSpPr>
          <p:cNvPr id="2765" name="Google Shape;2765;p61"/>
          <p:cNvSpPr/>
          <p:nvPr/>
        </p:nvSpPr>
        <p:spPr>
          <a:xfrm>
            <a:off x="2110720" y="2059297"/>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1"/>
          <p:cNvSpPr/>
          <p:nvPr/>
        </p:nvSpPr>
        <p:spPr>
          <a:xfrm>
            <a:off x="2110720" y="2745796"/>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1"/>
          <p:cNvSpPr/>
          <p:nvPr/>
        </p:nvSpPr>
        <p:spPr>
          <a:xfrm>
            <a:off x="2110720" y="3432295"/>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1"/>
          <p:cNvSpPr/>
          <p:nvPr/>
        </p:nvSpPr>
        <p:spPr>
          <a:xfrm>
            <a:off x="2110720" y="1372798"/>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1"/>
          <p:cNvSpPr txBox="1"/>
          <p:nvPr/>
        </p:nvSpPr>
        <p:spPr>
          <a:xfrm>
            <a:off x="855890" y="1573600"/>
            <a:ext cx="11742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i Jamjuree"/>
                <a:ea typeface="Bai Jamjuree"/>
                <a:cs typeface="Bai Jamjuree"/>
                <a:sym typeface="Bai Jamjuree"/>
              </a:rPr>
              <a:t>Raccolta risultati e presentazione</a:t>
            </a:r>
            <a:endParaRPr sz="700">
              <a:solidFill>
                <a:schemeClr val="lt1"/>
              </a:solidFill>
              <a:latin typeface="Bai Jamjuree"/>
              <a:ea typeface="Bai Jamjuree"/>
              <a:cs typeface="Bai Jamjuree"/>
              <a:sym typeface="Bai Jamjuree"/>
            </a:endParaRPr>
          </a:p>
        </p:txBody>
      </p:sp>
      <p:sp>
        <p:nvSpPr>
          <p:cNvPr id="2770" name="Google Shape;2770;p61"/>
          <p:cNvSpPr txBox="1"/>
          <p:nvPr/>
        </p:nvSpPr>
        <p:spPr>
          <a:xfrm>
            <a:off x="855890" y="2260099"/>
            <a:ext cx="11742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Bai Jamjuree"/>
                <a:ea typeface="Bai Jamjuree"/>
                <a:cs typeface="Bai Jamjuree"/>
                <a:sym typeface="Bai Jamjuree"/>
              </a:rPr>
              <a:t>Classificatore Binario</a:t>
            </a:r>
            <a:endParaRPr sz="1200">
              <a:solidFill>
                <a:schemeClr val="lt1"/>
              </a:solidFill>
              <a:latin typeface="Bai Jamjuree"/>
              <a:ea typeface="Bai Jamjuree"/>
              <a:cs typeface="Bai Jamjuree"/>
              <a:sym typeface="Bai Jamjuree"/>
            </a:endParaRPr>
          </a:p>
        </p:txBody>
      </p:sp>
      <p:sp>
        <p:nvSpPr>
          <p:cNvPr id="2771" name="Google Shape;2771;p61"/>
          <p:cNvSpPr txBox="1"/>
          <p:nvPr/>
        </p:nvSpPr>
        <p:spPr>
          <a:xfrm>
            <a:off x="855890" y="2946598"/>
            <a:ext cx="11742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GAN</a:t>
            </a:r>
            <a:endParaRPr>
              <a:solidFill>
                <a:schemeClr val="lt1"/>
              </a:solidFill>
              <a:latin typeface="Bai Jamjuree"/>
              <a:ea typeface="Bai Jamjuree"/>
              <a:cs typeface="Bai Jamjuree"/>
              <a:sym typeface="Bai Jamjuree"/>
            </a:endParaRPr>
          </a:p>
        </p:txBody>
      </p:sp>
      <p:sp>
        <p:nvSpPr>
          <p:cNvPr id="2772" name="Google Shape;2772;p61"/>
          <p:cNvSpPr txBox="1"/>
          <p:nvPr/>
        </p:nvSpPr>
        <p:spPr>
          <a:xfrm>
            <a:off x="855890" y="3633097"/>
            <a:ext cx="11742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CycleGAN</a:t>
            </a:r>
            <a:endParaRPr>
              <a:solidFill>
                <a:schemeClr val="lt1"/>
              </a:solidFill>
              <a:latin typeface="Bai Jamjuree"/>
              <a:ea typeface="Bai Jamjuree"/>
              <a:cs typeface="Bai Jamjuree"/>
              <a:sym typeface="Bai Jamjuree"/>
            </a:endParaRPr>
          </a:p>
        </p:txBody>
      </p:sp>
      <p:grpSp>
        <p:nvGrpSpPr>
          <p:cNvPr id="2773" name="Google Shape;2773;p61"/>
          <p:cNvGrpSpPr/>
          <p:nvPr/>
        </p:nvGrpSpPr>
        <p:grpSpPr>
          <a:xfrm>
            <a:off x="3589352" y="4805245"/>
            <a:ext cx="1965289" cy="517060"/>
            <a:chOff x="3539975" y="3523525"/>
            <a:chExt cx="745925" cy="196250"/>
          </a:xfrm>
        </p:grpSpPr>
        <p:sp>
          <p:nvSpPr>
            <p:cNvPr id="2774" name="Google Shape;2774;p6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0" name="Google Shape;2790;p61"/>
          <p:cNvSpPr/>
          <p:nvPr/>
        </p:nvSpPr>
        <p:spPr>
          <a:xfrm>
            <a:off x="3098522" y="1372750"/>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1"/>
          <p:cNvSpPr/>
          <p:nvPr/>
        </p:nvSpPr>
        <p:spPr>
          <a:xfrm>
            <a:off x="4086303" y="1372750"/>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1"/>
          <p:cNvSpPr/>
          <p:nvPr/>
        </p:nvSpPr>
        <p:spPr>
          <a:xfrm>
            <a:off x="5074085" y="1372750"/>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1"/>
          <p:cNvSpPr/>
          <p:nvPr/>
        </p:nvSpPr>
        <p:spPr>
          <a:xfrm>
            <a:off x="6061866" y="1372750"/>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1"/>
          <p:cNvSpPr/>
          <p:nvPr/>
        </p:nvSpPr>
        <p:spPr>
          <a:xfrm>
            <a:off x="3098522" y="2059249"/>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1"/>
          <p:cNvSpPr/>
          <p:nvPr/>
        </p:nvSpPr>
        <p:spPr>
          <a:xfrm>
            <a:off x="4086303" y="2059249"/>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1"/>
          <p:cNvSpPr/>
          <p:nvPr/>
        </p:nvSpPr>
        <p:spPr>
          <a:xfrm>
            <a:off x="5074085" y="2059249"/>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1"/>
          <p:cNvSpPr/>
          <p:nvPr/>
        </p:nvSpPr>
        <p:spPr>
          <a:xfrm>
            <a:off x="6061866" y="2059249"/>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1"/>
          <p:cNvSpPr/>
          <p:nvPr/>
        </p:nvSpPr>
        <p:spPr>
          <a:xfrm>
            <a:off x="3098522" y="2745748"/>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1"/>
          <p:cNvSpPr/>
          <p:nvPr/>
        </p:nvSpPr>
        <p:spPr>
          <a:xfrm>
            <a:off x="4086303" y="2745748"/>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1"/>
          <p:cNvSpPr/>
          <p:nvPr/>
        </p:nvSpPr>
        <p:spPr>
          <a:xfrm>
            <a:off x="5074085" y="2745748"/>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1"/>
          <p:cNvSpPr/>
          <p:nvPr/>
        </p:nvSpPr>
        <p:spPr>
          <a:xfrm>
            <a:off x="6061866" y="2745748"/>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1"/>
          <p:cNvSpPr/>
          <p:nvPr/>
        </p:nvSpPr>
        <p:spPr>
          <a:xfrm>
            <a:off x="3098522" y="3432247"/>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1"/>
          <p:cNvSpPr/>
          <p:nvPr/>
        </p:nvSpPr>
        <p:spPr>
          <a:xfrm>
            <a:off x="4086303" y="3432247"/>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1"/>
          <p:cNvSpPr/>
          <p:nvPr/>
        </p:nvSpPr>
        <p:spPr>
          <a:xfrm>
            <a:off x="5074085" y="3432247"/>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1"/>
          <p:cNvSpPr/>
          <p:nvPr/>
        </p:nvSpPr>
        <p:spPr>
          <a:xfrm>
            <a:off x="6061866" y="3432247"/>
            <a:ext cx="907200" cy="624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1"/>
          <p:cNvSpPr/>
          <p:nvPr/>
        </p:nvSpPr>
        <p:spPr>
          <a:xfrm>
            <a:off x="3133625" y="3060500"/>
            <a:ext cx="2812500" cy="21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1"/>
          <p:cNvSpPr/>
          <p:nvPr/>
        </p:nvSpPr>
        <p:spPr>
          <a:xfrm>
            <a:off x="4121400" y="2371250"/>
            <a:ext cx="2812500" cy="21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1"/>
          <p:cNvSpPr/>
          <p:nvPr/>
        </p:nvSpPr>
        <p:spPr>
          <a:xfrm>
            <a:off x="5109325" y="1652850"/>
            <a:ext cx="1814100" cy="21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1"/>
          <p:cNvSpPr/>
          <p:nvPr/>
        </p:nvSpPr>
        <p:spPr>
          <a:xfrm>
            <a:off x="2145837" y="3684400"/>
            <a:ext cx="2812500" cy="21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1"/>
          <p:cNvSpPr txBox="1"/>
          <p:nvPr/>
        </p:nvSpPr>
        <p:spPr>
          <a:xfrm>
            <a:off x="7391400" y="3633150"/>
            <a:ext cx="16047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Bai Jamjuree"/>
                <a:ea typeface="Bai Jamjuree"/>
                <a:cs typeface="Bai Jamjuree"/>
                <a:sym typeface="Bai Jamjuree"/>
              </a:rPr>
              <a:t>Alessandro Soccol</a:t>
            </a:r>
            <a:endParaRPr sz="1300">
              <a:solidFill>
                <a:schemeClr val="lt1"/>
              </a:solidFill>
              <a:latin typeface="Bai Jamjuree"/>
              <a:ea typeface="Bai Jamjuree"/>
              <a:cs typeface="Bai Jamjuree"/>
              <a:sym typeface="Bai Jamjuree"/>
            </a:endParaRPr>
          </a:p>
        </p:txBody>
      </p:sp>
      <p:sp>
        <p:nvSpPr>
          <p:cNvPr id="2811" name="Google Shape;2811;p61"/>
          <p:cNvSpPr txBox="1"/>
          <p:nvPr/>
        </p:nvSpPr>
        <p:spPr>
          <a:xfrm>
            <a:off x="7330499" y="2976125"/>
            <a:ext cx="16464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Bai Jamjuree"/>
                <a:ea typeface="Bai Jamjuree"/>
                <a:cs typeface="Bai Jamjuree"/>
                <a:sym typeface="Bai Jamjuree"/>
              </a:rPr>
              <a:t>Marco Cosseddu</a:t>
            </a:r>
            <a:endParaRPr sz="1300">
              <a:solidFill>
                <a:schemeClr val="lt1"/>
              </a:solidFill>
              <a:latin typeface="Bai Jamjuree"/>
              <a:ea typeface="Bai Jamjuree"/>
              <a:cs typeface="Bai Jamjuree"/>
              <a:sym typeface="Bai Jamjuree"/>
            </a:endParaRPr>
          </a:p>
        </p:txBody>
      </p:sp>
      <p:sp>
        <p:nvSpPr>
          <p:cNvPr id="2812" name="Google Shape;2812;p61"/>
          <p:cNvSpPr txBox="1"/>
          <p:nvPr/>
        </p:nvSpPr>
        <p:spPr>
          <a:xfrm>
            <a:off x="7330500" y="2319100"/>
            <a:ext cx="1604700" cy="22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Bai Jamjuree"/>
                <a:ea typeface="Bai Jamjuree"/>
                <a:cs typeface="Bai Jamjuree"/>
                <a:sym typeface="Bai Jamjuree"/>
              </a:rPr>
              <a:t>Giovanni Murgia</a:t>
            </a:r>
            <a:endParaRPr sz="1300">
              <a:solidFill>
                <a:schemeClr val="lt1"/>
              </a:solidFill>
              <a:latin typeface="Bai Jamjuree"/>
              <a:ea typeface="Bai Jamjuree"/>
              <a:cs typeface="Bai Jamjuree"/>
              <a:sym typeface="Bai Jamjuree"/>
            </a:endParaRPr>
          </a:p>
        </p:txBody>
      </p:sp>
      <p:grpSp>
        <p:nvGrpSpPr>
          <p:cNvPr id="2813" name="Google Shape;2813;p61"/>
          <p:cNvGrpSpPr/>
          <p:nvPr/>
        </p:nvGrpSpPr>
        <p:grpSpPr>
          <a:xfrm>
            <a:off x="7115164" y="2201232"/>
            <a:ext cx="276236" cy="340151"/>
            <a:chOff x="3316000" y="4399325"/>
            <a:chExt cx="392325" cy="483100"/>
          </a:xfrm>
        </p:grpSpPr>
        <p:sp>
          <p:nvSpPr>
            <p:cNvPr id="2814" name="Google Shape;2814;p61"/>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15" name="Google Shape;2815;p61"/>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16" name="Google Shape;2816;p61"/>
          <p:cNvGrpSpPr/>
          <p:nvPr/>
        </p:nvGrpSpPr>
        <p:grpSpPr>
          <a:xfrm>
            <a:off x="7115164" y="2917195"/>
            <a:ext cx="276236" cy="340151"/>
            <a:chOff x="3316000" y="4399325"/>
            <a:chExt cx="392325" cy="483100"/>
          </a:xfrm>
        </p:grpSpPr>
        <p:sp>
          <p:nvSpPr>
            <p:cNvPr id="2817" name="Google Shape;2817;p61"/>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18" name="Google Shape;2818;p61"/>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819" name="Google Shape;2819;p61"/>
          <p:cNvGrpSpPr/>
          <p:nvPr/>
        </p:nvGrpSpPr>
        <p:grpSpPr>
          <a:xfrm>
            <a:off x="7115164" y="3574232"/>
            <a:ext cx="276236" cy="340151"/>
            <a:chOff x="3316000" y="4399325"/>
            <a:chExt cx="392325" cy="483100"/>
          </a:xfrm>
        </p:grpSpPr>
        <p:sp>
          <p:nvSpPr>
            <p:cNvPr id="2820" name="Google Shape;2820;p61"/>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821" name="Google Shape;2821;p61"/>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65"/>
                                        </p:tgtEl>
                                        <p:attrNameLst>
                                          <p:attrName>style.visibility</p:attrName>
                                        </p:attrNameLst>
                                      </p:cBhvr>
                                      <p:to>
                                        <p:strVal val="visible"/>
                                      </p:to>
                                    </p:set>
                                    <p:animEffect filter="fade" transition="in">
                                      <p:cBhvr>
                                        <p:cTn dur="1000"/>
                                        <p:tgtEl>
                                          <p:spTgt spid="2765"/>
                                        </p:tgtEl>
                                      </p:cBhvr>
                                    </p:animEffect>
                                  </p:childTnLst>
                                </p:cTn>
                              </p:par>
                              <p:par>
                                <p:cTn fill="hold" nodeType="withEffect" presetClass="entr" presetID="10" presetSubtype="0">
                                  <p:stCondLst>
                                    <p:cond delay="0"/>
                                  </p:stCondLst>
                                  <p:childTnLst>
                                    <p:set>
                                      <p:cBhvr>
                                        <p:cTn dur="1" fill="hold">
                                          <p:stCondLst>
                                            <p:cond delay="0"/>
                                          </p:stCondLst>
                                        </p:cTn>
                                        <p:tgtEl>
                                          <p:spTgt spid="2766"/>
                                        </p:tgtEl>
                                        <p:attrNameLst>
                                          <p:attrName>style.visibility</p:attrName>
                                        </p:attrNameLst>
                                      </p:cBhvr>
                                      <p:to>
                                        <p:strVal val="visible"/>
                                      </p:to>
                                    </p:set>
                                    <p:animEffect filter="fade" transition="in">
                                      <p:cBhvr>
                                        <p:cTn dur="1000"/>
                                        <p:tgtEl>
                                          <p:spTgt spid="2766"/>
                                        </p:tgtEl>
                                      </p:cBhvr>
                                    </p:animEffect>
                                  </p:childTnLst>
                                </p:cTn>
                              </p:par>
                              <p:par>
                                <p:cTn fill="hold" nodeType="withEffect" presetClass="entr" presetID="10" presetSubtype="0">
                                  <p:stCondLst>
                                    <p:cond delay="0"/>
                                  </p:stCondLst>
                                  <p:childTnLst>
                                    <p:set>
                                      <p:cBhvr>
                                        <p:cTn dur="1" fill="hold">
                                          <p:stCondLst>
                                            <p:cond delay="0"/>
                                          </p:stCondLst>
                                        </p:cTn>
                                        <p:tgtEl>
                                          <p:spTgt spid="2767"/>
                                        </p:tgtEl>
                                        <p:attrNameLst>
                                          <p:attrName>style.visibility</p:attrName>
                                        </p:attrNameLst>
                                      </p:cBhvr>
                                      <p:to>
                                        <p:strVal val="visible"/>
                                      </p:to>
                                    </p:set>
                                    <p:animEffect filter="fade" transition="in">
                                      <p:cBhvr>
                                        <p:cTn dur="1000"/>
                                        <p:tgtEl>
                                          <p:spTgt spid="2767"/>
                                        </p:tgtEl>
                                      </p:cBhvr>
                                    </p:animEffect>
                                  </p:childTnLst>
                                </p:cTn>
                              </p:par>
                              <p:par>
                                <p:cTn fill="hold" nodeType="withEffect" presetClass="entr" presetID="10" presetSubtype="0">
                                  <p:stCondLst>
                                    <p:cond delay="0"/>
                                  </p:stCondLst>
                                  <p:childTnLst>
                                    <p:set>
                                      <p:cBhvr>
                                        <p:cTn dur="1" fill="hold">
                                          <p:stCondLst>
                                            <p:cond delay="0"/>
                                          </p:stCondLst>
                                        </p:cTn>
                                        <p:tgtEl>
                                          <p:spTgt spid="2768"/>
                                        </p:tgtEl>
                                        <p:attrNameLst>
                                          <p:attrName>style.visibility</p:attrName>
                                        </p:attrNameLst>
                                      </p:cBhvr>
                                      <p:to>
                                        <p:strVal val="visible"/>
                                      </p:to>
                                    </p:set>
                                    <p:animEffect filter="fade" transition="in">
                                      <p:cBhvr>
                                        <p:cTn dur="1000"/>
                                        <p:tgtEl>
                                          <p:spTgt spid="2768"/>
                                        </p:tgtEl>
                                      </p:cBhvr>
                                    </p:animEffect>
                                  </p:childTnLst>
                                </p:cTn>
                              </p:par>
                              <p:par>
                                <p:cTn fill="hold" nodeType="withEffect" presetClass="entr" presetID="10" presetSubtype="0">
                                  <p:stCondLst>
                                    <p:cond delay="0"/>
                                  </p:stCondLst>
                                  <p:childTnLst>
                                    <p:set>
                                      <p:cBhvr>
                                        <p:cTn dur="1" fill="hold">
                                          <p:stCondLst>
                                            <p:cond delay="0"/>
                                          </p:stCondLst>
                                        </p:cTn>
                                        <p:tgtEl>
                                          <p:spTgt spid="2790"/>
                                        </p:tgtEl>
                                        <p:attrNameLst>
                                          <p:attrName>style.visibility</p:attrName>
                                        </p:attrNameLst>
                                      </p:cBhvr>
                                      <p:to>
                                        <p:strVal val="visible"/>
                                      </p:to>
                                    </p:set>
                                    <p:animEffect filter="fade" transition="in">
                                      <p:cBhvr>
                                        <p:cTn dur="1000"/>
                                        <p:tgtEl>
                                          <p:spTgt spid="2790"/>
                                        </p:tgtEl>
                                      </p:cBhvr>
                                    </p:animEffect>
                                  </p:childTnLst>
                                </p:cTn>
                              </p:par>
                              <p:par>
                                <p:cTn fill="hold" nodeType="withEffect" presetClass="entr" presetID="10" presetSubtype="0">
                                  <p:stCondLst>
                                    <p:cond delay="0"/>
                                  </p:stCondLst>
                                  <p:childTnLst>
                                    <p:set>
                                      <p:cBhvr>
                                        <p:cTn dur="1" fill="hold">
                                          <p:stCondLst>
                                            <p:cond delay="0"/>
                                          </p:stCondLst>
                                        </p:cTn>
                                        <p:tgtEl>
                                          <p:spTgt spid="2791"/>
                                        </p:tgtEl>
                                        <p:attrNameLst>
                                          <p:attrName>style.visibility</p:attrName>
                                        </p:attrNameLst>
                                      </p:cBhvr>
                                      <p:to>
                                        <p:strVal val="visible"/>
                                      </p:to>
                                    </p:set>
                                    <p:animEffect filter="fade" transition="in">
                                      <p:cBhvr>
                                        <p:cTn dur="1000"/>
                                        <p:tgtEl>
                                          <p:spTgt spid="2791"/>
                                        </p:tgtEl>
                                      </p:cBhvr>
                                    </p:animEffect>
                                  </p:childTnLst>
                                </p:cTn>
                              </p:par>
                              <p:par>
                                <p:cTn fill="hold" nodeType="withEffect" presetClass="entr" presetID="10" presetSubtype="0">
                                  <p:stCondLst>
                                    <p:cond delay="0"/>
                                  </p:stCondLst>
                                  <p:childTnLst>
                                    <p:set>
                                      <p:cBhvr>
                                        <p:cTn dur="1" fill="hold">
                                          <p:stCondLst>
                                            <p:cond delay="0"/>
                                          </p:stCondLst>
                                        </p:cTn>
                                        <p:tgtEl>
                                          <p:spTgt spid="2792"/>
                                        </p:tgtEl>
                                        <p:attrNameLst>
                                          <p:attrName>style.visibility</p:attrName>
                                        </p:attrNameLst>
                                      </p:cBhvr>
                                      <p:to>
                                        <p:strVal val="visible"/>
                                      </p:to>
                                    </p:set>
                                    <p:animEffect filter="fade" transition="in">
                                      <p:cBhvr>
                                        <p:cTn dur="1000"/>
                                        <p:tgtEl>
                                          <p:spTgt spid="2792"/>
                                        </p:tgtEl>
                                      </p:cBhvr>
                                    </p:animEffect>
                                  </p:childTnLst>
                                </p:cTn>
                              </p:par>
                              <p:par>
                                <p:cTn fill="hold" nodeType="withEffect" presetClass="entr" presetID="10" presetSubtype="0">
                                  <p:stCondLst>
                                    <p:cond delay="0"/>
                                  </p:stCondLst>
                                  <p:childTnLst>
                                    <p:set>
                                      <p:cBhvr>
                                        <p:cTn dur="1" fill="hold">
                                          <p:stCondLst>
                                            <p:cond delay="0"/>
                                          </p:stCondLst>
                                        </p:cTn>
                                        <p:tgtEl>
                                          <p:spTgt spid="2793"/>
                                        </p:tgtEl>
                                        <p:attrNameLst>
                                          <p:attrName>style.visibility</p:attrName>
                                        </p:attrNameLst>
                                      </p:cBhvr>
                                      <p:to>
                                        <p:strVal val="visible"/>
                                      </p:to>
                                    </p:set>
                                    <p:animEffect filter="fade" transition="in">
                                      <p:cBhvr>
                                        <p:cTn dur="1000"/>
                                        <p:tgtEl>
                                          <p:spTgt spid="2793"/>
                                        </p:tgtEl>
                                      </p:cBhvr>
                                    </p:animEffect>
                                  </p:childTnLst>
                                </p:cTn>
                              </p:par>
                              <p:par>
                                <p:cTn fill="hold" nodeType="withEffect" presetClass="entr" presetID="10" presetSubtype="0">
                                  <p:stCondLst>
                                    <p:cond delay="0"/>
                                  </p:stCondLst>
                                  <p:childTnLst>
                                    <p:set>
                                      <p:cBhvr>
                                        <p:cTn dur="1" fill="hold">
                                          <p:stCondLst>
                                            <p:cond delay="0"/>
                                          </p:stCondLst>
                                        </p:cTn>
                                        <p:tgtEl>
                                          <p:spTgt spid="2794"/>
                                        </p:tgtEl>
                                        <p:attrNameLst>
                                          <p:attrName>style.visibility</p:attrName>
                                        </p:attrNameLst>
                                      </p:cBhvr>
                                      <p:to>
                                        <p:strVal val="visible"/>
                                      </p:to>
                                    </p:set>
                                    <p:animEffect filter="fade" transition="in">
                                      <p:cBhvr>
                                        <p:cTn dur="1000"/>
                                        <p:tgtEl>
                                          <p:spTgt spid="2794"/>
                                        </p:tgtEl>
                                      </p:cBhvr>
                                    </p:animEffect>
                                  </p:childTnLst>
                                </p:cTn>
                              </p:par>
                              <p:par>
                                <p:cTn fill="hold" nodeType="withEffect" presetClass="entr" presetID="10" presetSubtype="0">
                                  <p:stCondLst>
                                    <p:cond delay="0"/>
                                  </p:stCondLst>
                                  <p:childTnLst>
                                    <p:set>
                                      <p:cBhvr>
                                        <p:cTn dur="1" fill="hold">
                                          <p:stCondLst>
                                            <p:cond delay="0"/>
                                          </p:stCondLst>
                                        </p:cTn>
                                        <p:tgtEl>
                                          <p:spTgt spid="2795"/>
                                        </p:tgtEl>
                                        <p:attrNameLst>
                                          <p:attrName>style.visibility</p:attrName>
                                        </p:attrNameLst>
                                      </p:cBhvr>
                                      <p:to>
                                        <p:strVal val="visible"/>
                                      </p:to>
                                    </p:set>
                                    <p:animEffect filter="fade" transition="in">
                                      <p:cBhvr>
                                        <p:cTn dur="1000"/>
                                        <p:tgtEl>
                                          <p:spTgt spid="2795"/>
                                        </p:tgtEl>
                                      </p:cBhvr>
                                    </p:animEffect>
                                  </p:childTnLst>
                                </p:cTn>
                              </p:par>
                              <p:par>
                                <p:cTn fill="hold" nodeType="withEffect" presetClass="entr" presetID="10" presetSubtype="0">
                                  <p:stCondLst>
                                    <p:cond delay="0"/>
                                  </p:stCondLst>
                                  <p:childTnLst>
                                    <p:set>
                                      <p:cBhvr>
                                        <p:cTn dur="1" fill="hold">
                                          <p:stCondLst>
                                            <p:cond delay="0"/>
                                          </p:stCondLst>
                                        </p:cTn>
                                        <p:tgtEl>
                                          <p:spTgt spid="2796"/>
                                        </p:tgtEl>
                                        <p:attrNameLst>
                                          <p:attrName>style.visibility</p:attrName>
                                        </p:attrNameLst>
                                      </p:cBhvr>
                                      <p:to>
                                        <p:strVal val="visible"/>
                                      </p:to>
                                    </p:set>
                                    <p:animEffect filter="fade" transition="in">
                                      <p:cBhvr>
                                        <p:cTn dur="1000"/>
                                        <p:tgtEl>
                                          <p:spTgt spid="2796"/>
                                        </p:tgtEl>
                                      </p:cBhvr>
                                    </p:animEffect>
                                  </p:childTnLst>
                                </p:cTn>
                              </p:par>
                              <p:par>
                                <p:cTn fill="hold" nodeType="withEffect" presetClass="entr" presetID="10" presetSubtype="0">
                                  <p:stCondLst>
                                    <p:cond delay="0"/>
                                  </p:stCondLst>
                                  <p:childTnLst>
                                    <p:set>
                                      <p:cBhvr>
                                        <p:cTn dur="1" fill="hold">
                                          <p:stCondLst>
                                            <p:cond delay="0"/>
                                          </p:stCondLst>
                                        </p:cTn>
                                        <p:tgtEl>
                                          <p:spTgt spid="2797"/>
                                        </p:tgtEl>
                                        <p:attrNameLst>
                                          <p:attrName>style.visibility</p:attrName>
                                        </p:attrNameLst>
                                      </p:cBhvr>
                                      <p:to>
                                        <p:strVal val="visible"/>
                                      </p:to>
                                    </p:set>
                                    <p:animEffect filter="fade" transition="in">
                                      <p:cBhvr>
                                        <p:cTn dur="1000"/>
                                        <p:tgtEl>
                                          <p:spTgt spid="2797"/>
                                        </p:tgtEl>
                                      </p:cBhvr>
                                    </p:animEffect>
                                  </p:childTnLst>
                                </p:cTn>
                              </p:par>
                              <p:par>
                                <p:cTn fill="hold" nodeType="withEffect" presetClass="entr" presetID="10" presetSubtype="0">
                                  <p:stCondLst>
                                    <p:cond delay="0"/>
                                  </p:stCondLst>
                                  <p:childTnLst>
                                    <p:set>
                                      <p:cBhvr>
                                        <p:cTn dur="1" fill="hold">
                                          <p:stCondLst>
                                            <p:cond delay="0"/>
                                          </p:stCondLst>
                                        </p:cTn>
                                        <p:tgtEl>
                                          <p:spTgt spid="2798"/>
                                        </p:tgtEl>
                                        <p:attrNameLst>
                                          <p:attrName>style.visibility</p:attrName>
                                        </p:attrNameLst>
                                      </p:cBhvr>
                                      <p:to>
                                        <p:strVal val="visible"/>
                                      </p:to>
                                    </p:set>
                                    <p:animEffect filter="fade" transition="in">
                                      <p:cBhvr>
                                        <p:cTn dur="1000"/>
                                        <p:tgtEl>
                                          <p:spTgt spid="2798"/>
                                        </p:tgtEl>
                                      </p:cBhvr>
                                    </p:animEffect>
                                  </p:childTnLst>
                                </p:cTn>
                              </p:par>
                              <p:par>
                                <p:cTn fill="hold" nodeType="withEffect" presetClass="entr" presetID="10" presetSubtype="0">
                                  <p:stCondLst>
                                    <p:cond delay="0"/>
                                  </p:stCondLst>
                                  <p:childTnLst>
                                    <p:set>
                                      <p:cBhvr>
                                        <p:cTn dur="1" fill="hold">
                                          <p:stCondLst>
                                            <p:cond delay="0"/>
                                          </p:stCondLst>
                                        </p:cTn>
                                        <p:tgtEl>
                                          <p:spTgt spid="2799"/>
                                        </p:tgtEl>
                                        <p:attrNameLst>
                                          <p:attrName>style.visibility</p:attrName>
                                        </p:attrNameLst>
                                      </p:cBhvr>
                                      <p:to>
                                        <p:strVal val="visible"/>
                                      </p:to>
                                    </p:set>
                                    <p:animEffect filter="fade" transition="in">
                                      <p:cBhvr>
                                        <p:cTn dur="1000"/>
                                        <p:tgtEl>
                                          <p:spTgt spid="2799"/>
                                        </p:tgtEl>
                                      </p:cBhvr>
                                    </p:animEffect>
                                  </p:childTnLst>
                                </p:cTn>
                              </p:par>
                              <p:par>
                                <p:cTn fill="hold" nodeType="withEffect" presetClass="entr" presetID="10" presetSubtype="0">
                                  <p:stCondLst>
                                    <p:cond delay="0"/>
                                  </p:stCondLst>
                                  <p:childTnLst>
                                    <p:set>
                                      <p:cBhvr>
                                        <p:cTn dur="1" fill="hold">
                                          <p:stCondLst>
                                            <p:cond delay="0"/>
                                          </p:stCondLst>
                                        </p:cTn>
                                        <p:tgtEl>
                                          <p:spTgt spid="2800"/>
                                        </p:tgtEl>
                                        <p:attrNameLst>
                                          <p:attrName>style.visibility</p:attrName>
                                        </p:attrNameLst>
                                      </p:cBhvr>
                                      <p:to>
                                        <p:strVal val="visible"/>
                                      </p:to>
                                    </p:set>
                                    <p:animEffect filter="fade" transition="in">
                                      <p:cBhvr>
                                        <p:cTn dur="1000"/>
                                        <p:tgtEl>
                                          <p:spTgt spid="2800"/>
                                        </p:tgtEl>
                                      </p:cBhvr>
                                    </p:animEffect>
                                  </p:childTnLst>
                                </p:cTn>
                              </p:par>
                              <p:par>
                                <p:cTn fill="hold" nodeType="withEffect" presetClass="entr" presetID="10" presetSubtype="0">
                                  <p:stCondLst>
                                    <p:cond delay="0"/>
                                  </p:stCondLst>
                                  <p:childTnLst>
                                    <p:set>
                                      <p:cBhvr>
                                        <p:cTn dur="1" fill="hold">
                                          <p:stCondLst>
                                            <p:cond delay="0"/>
                                          </p:stCondLst>
                                        </p:cTn>
                                        <p:tgtEl>
                                          <p:spTgt spid="2801"/>
                                        </p:tgtEl>
                                        <p:attrNameLst>
                                          <p:attrName>style.visibility</p:attrName>
                                        </p:attrNameLst>
                                      </p:cBhvr>
                                      <p:to>
                                        <p:strVal val="visible"/>
                                      </p:to>
                                    </p:set>
                                    <p:animEffect filter="fade" transition="in">
                                      <p:cBhvr>
                                        <p:cTn dur="1000"/>
                                        <p:tgtEl>
                                          <p:spTgt spid="2801"/>
                                        </p:tgtEl>
                                      </p:cBhvr>
                                    </p:animEffect>
                                  </p:childTnLst>
                                </p:cTn>
                              </p:par>
                              <p:par>
                                <p:cTn fill="hold" nodeType="withEffect" presetClass="entr" presetID="10" presetSubtype="0">
                                  <p:stCondLst>
                                    <p:cond delay="0"/>
                                  </p:stCondLst>
                                  <p:childTnLst>
                                    <p:set>
                                      <p:cBhvr>
                                        <p:cTn dur="1" fill="hold">
                                          <p:stCondLst>
                                            <p:cond delay="0"/>
                                          </p:stCondLst>
                                        </p:cTn>
                                        <p:tgtEl>
                                          <p:spTgt spid="2802"/>
                                        </p:tgtEl>
                                        <p:attrNameLst>
                                          <p:attrName>style.visibility</p:attrName>
                                        </p:attrNameLst>
                                      </p:cBhvr>
                                      <p:to>
                                        <p:strVal val="visible"/>
                                      </p:to>
                                    </p:set>
                                    <p:animEffect filter="fade" transition="in">
                                      <p:cBhvr>
                                        <p:cTn dur="1000"/>
                                        <p:tgtEl>
                                          <p:spTgt spid="2802"/>
                                        </p:tgtEl>
                                      </p:cBhvr>
                                    </p:animEffect>
                                  </p:childTnLst>
                                </p:cTn>
                              </p:par>
                              <p:par>
                                <p:cTn fill="hold" nodeType="withEffect" presetClass="entr" presetID="10" presetSubtype="0">
                                  <p:stCondLst>
                                    <p:cond delay="0"/>
                                  </p:stCondLst>
                                  <p:childTnLst>
                                    <p:set>
                                      <p:cBhvr>
                                        <p:cTn dur="1" fill="hold">
                                          <p:stCondLst>
                                            <p:cond delay="0"/>
                                          </p:stCondLst>
                                        </p:cTn>
                                        <p:tgtEl>
                                          <p:spTgt spid="2803"/>
                                        </p:tgtEl>
                                        <p:attrNameLst>
                                          <p:attrName>style.visibility</p:attrName>
                                        </p:attrNameLst>
                                      </p:cBhvr>
                                      <p:to>
                                        <p:strVal val="visible"/>
                                      </p:to>
                                    </p:set>
                                    <p:animEffect filter="fade" transition="in">
                                      <p:cBhvr>
                                        <p:cTn dur="1000"/>
                                        <p:tgtEl>
                                          <p:spTgt spid="2803"/>
                                        </p:tgtEl>
                                      </p:cBhvr>
                                    </p:animEffect>
                                  </p:childTnLst>
                                </p:cTn>
                              </p:par>
                              <p:par>
                                <p:cTn fill="hold" nodeType="withEffect" presetClass="entr" presetID="10" presetSubtype="0">
                                  <p:stCondLst>
                                    <p:cond delay="0"/>
                                  </p:stCondLst>
                                  <p:childTnLst>
                                    <p:set>
                                      <p:cBhvr>
                                        <p:cTn dur="1" fill="hold">
                                          <p:stCondLst>
                                            <p:cond delay="0"/>
                                          </p:stCondLst>
                                        </p:cTn>
                                        <p:tgtEl>
                                          <p:spTgt spid="2804"/>
                                        </p:tgtEl>
                                        <p:attrNameLst>
                                          <p:attrName>style.visibility</p:attrName>
                                        </p:attrNameLst>
                                      </p:cBhvr>
                                      <p:to>
                                        <p:strVal val="visible"/>
                                      </p:to>
                                    </p:set>
                                    <p:animEffect filter="fade" transition="in">
                                      <p:cBhvr>
                                        <p:cTn dur="1000"/>
                                        <p:tgtEl>
                                          <p:spTgt spid="2804"/>
                                        </p:tgtEl>
                                      </p:cBhvr>
                                    </p:animEffect>
                                  </p:childTnLst>
                                </p:cTn>
                              </p:par>
                              <p:par>
                                <p:cTn fill="hold" nodeType="withEffect" presetClass="entr" presetID="10" presetSubtype="0">
                                  <p:stCondLst>
                                    <p:cond delay="0"/>
                                  </p:stCondLst>
                                  <p:childTnLst>
                                    <p:set>
                                      <p:cBhvr>
                                        <p:cTn dur="1" fill="hold">
                                          <p:stCondLst>
                                            <p:cond delay="0"/>
                                          </p:stCondLst>
                                        </p:cTn>
                                        <p:tgtEl>
                                          <p:spTgt spid="2805"/>
                                        </p:tgtEl>
                                        <p:attrNameLst>
                                          <p:attrName>style.visibility</p:attrName>
                                        </p:attrNameLst>
                                      </p:cBhvr>
                                      <p:to>
                                        <p:strVal val="visible"/>
                                      </p:to>
                                    </p:set>
                                    <p:animEffect filter="fade" transition="in">
                                      <p:cBhvr>
                                        <p:cTn dur="1000"/>
                                        <p:tgtEl>
                                          <p:spTgt spid="2805"/>
                                        </p:tgtEl>
                                      </p:cBhvr>
                                    </p:animEffect>
                                  </p:childTnLst>
                                </p:cTn>
                              </p:par>
                              <p:par>
                                <p:cTn fill="hold" nodeType="withEffect" presetClass="entr" presetID="10" presetSubtype="0">
                                  <p:stCondLst>
                                    <p:cond delay="0"/>
                                  </p:stCondLst>
                                  <p:childTnLst>
                                    <p:set>
                                      <p:cBhvr>
                                        <p:cTn dur="1" fill="hold">
                                          <p:stCondLst>
                                            <p:cond delay="0"/>
                                          </p:stCondLst>
                                        </p:cTn>
                                        <p:tgtEl>
                                          <p:spTgt spid="2761"/>
                                        </p:tgtEl>
                                        <p:attrNameLst>
                                          <p:attrName>style.visibility</p:attrName>
                                        </p:attrNameLst>
                                      </p:cBhvr>
                                      <p:to>
                                        <p:strVal val="visible"/>
                                      </p:to>
                                    </p:set>
                                    <p:animEffect filter="fade" transition="in">
                                      <p:cBhvr>
                                        <p:cTn dur="1000"/>
                                        <p:tgtEl>
                                          <p:spTgt spid="2761"/>
                                        </p:tgtEl>
                                      </p:cBhvr>
                                    </p:animEffect>
                                  </p:childTnLst>
                                </p:cTn>
                              </p:par>
                              <p:par>
                                <p:cTn fill="hold" nodeType="withEffect" presetClass="entr" presetID="10" presetSubtype="0">
                                  <p:stCondLst>
                                    <p:cond delay="0"/>
                                  </p:stCondLst>
                                  <p:childTnLst>
                                    <p:set>
                                      <p:cBhvr>
                                        <p:cTn dur="1" fill="hold">
                                          <p:stCondLst>
                                            <p:cond delay="0"/>
                                          </p:stCondLst>
                                        </p:cTn>
                                        <p:tgtEl>
                                          <p:spTgt spid="2759"/>
                                        </p:tgtEl>
                                        <p:attrNameLst>
                                          <p:attrName>style.visibility</p:attrName>
                                        </p:attrNameLst>
                                      </p:cBhvr>
                                      <p:to>
                                        <p:strVal val="visible"/>
                                      </p:to>
                                    </p:set>
                                    <p:animEffect filter="fade" transition="in">
                                      <p:cBhvr>
                                        <p:cTn dur="1000"/>
                                        <p:tgtEl>
                                          <p:spTgt spid="2759"/>
                                        </p:tgtEl>
                                      </p:cBhvr>
                                    </p:animEffect>
                                  </p:childTnLst>
                                </p:cTn>
                              </p:par>
                              <p:par>
                                <p:cTn fill="hold" nodeType="with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1000"/>
                                        <p:tgtEl>
                                          <p:spTgt spid="2762"/>
                                        </p:tgtEl>
                                      </p:cBhvr>
                                    </p:animEffect>
                                  </p:childTnLst>
                                </p:cTn>
                              </p:par>
                              <p:par>
                                <p:cTn fill="hold" nodeType="withEffect" presetClass="entr" presetID="10" presetSubtype="0">
                                  <p:stCondLst>
                                    <p:cond delay="0"/>
                                  </p:stCondLst>
                                  <p:childTnLst>
                                    <p:set>
                                      <p:cBhvr>
                                        <p:cTn dur="1" fill="hold">
                                          <p:stCondLst>
                                            <p:cond delay="0"/>
                                          </p:stCondLst>
                                        </p:cTn>
                                        <p:tgtEl>
                                          <p:spTgt spid="2763"/>
                                        </p:tgtEl>
                                        <p:attrNameLst>
                                          <p:attrName>style.visibility</p:attrName>
                                        </p:attrNameLst>
                                      </p:cBhvr>
                                      <p:to>
                                        <p:strVal val="visible"/>
                                      </p:to>
                                    </p:set>
                                    <p:animEffect filter="fade" transition="in">
                                      <p:cBhvr>
                                        <p:cTn dur="1000"/>
                                        <p:tgtEl>
                                          <p:spTgt spid="2763"/>
                                        </p:tgtEl>
                                      </p:cBhvr>
                                    </p:animEffect>
                                  </p:childTnLst>
                                </p:cTn>
                              </p:par>
                              <p:par>
                                <p:cTn fill="hold" nodeType="withEffect" presetClass="entr" presetID="10" presetSubtype="0">
                                  <p:stCondLst>
                                    <p:cond delay="0"/>
                                  </p:stCondLst>
                                  <p:childTnLst>
                                    <p:set>
                                      <p:cBhvr>
                                        <p:cTn dur="1" fill="hold">
                                          <p:stCondLst>
                                            <p:cond delay="0"/>
                                          </p:stCondLst>
                                        </p:cTn>
                                        <p:tgtEl>
                                          <p:spTgt spid="2764"/>
                                        </p:tgtEl>
                                        <p:attrNameLst>
                                          <p:attrName>style.visibility</p:attrName>
                                        </p:attrNameLst>
                                      </p:cBhvr>
                                      <p:to>
                                        <p:strVal val="visible"/>
                                      </p:to>
                                    </p:set>
                                    <p:animEffect filter="fade" transition="in">
                                      <p:cBhvr>
                                        <p:cTn dur="1000"/>
                                        <p:tgtEl>
                                          <p:spTgt spid="2764"/>
                                        </p:tgtEl>
                                      </p:cBhvr>
                                    </p:animEffect>
                                  </p:childTnLst>
                                </p:cTn>
                              </p:par>
                              <p:par>
                                <p:cTn fill="hold" nodeType="withEffect" presetClass="entr" presetID="10" presetSubtype="0">
                                  <p:stCondLst>
                                    <p:cond delay="0"/>
                                  </p:stCondLst>
                                  <p:childTnLst>
                                    <p:set>
                                      <p:cBhvr>
                                        <p:cTn dur="1" fill="hold">
                                          <p:stCondLst>
                                            <p:cond delay="0"/>
                                          </p:stCondLst>
                                        </p:cTn>
                                        <p:tgtEl>
                                          <p:spTgt spid="2769"/>
                                        </p:tgtEl>
                                        <p:attrNameLst>
                                          <p:attrName>style.visibility</p:attrName>
                                        </p:attrNameLst>
                                      </p:cBhvr>
                                      <p:to>
                                        <p:strVal val="visible"/>
                                      </p:to>
                                    </p:set>
                                    <p:animEffect filter="fade" transition="in">
                                      <p:cBhvr>
                                        <p:cTn dur="1000"/>
                                        <p:tgtEl>
                                          <p:spTgt spid="2769"/>
                                        </p:tgtEl>
                                      </p:cBhvr>
                                    </p:animEffect>
                                  </p:childTnLst>
                                </p:cTn>
                              </p:par>
                              <p:par>
                                <p:cTn fill="hold" nodeType="withEffect" presetClass="entr" presetID="10" presetSubtype="0">
                                  <p:stCondLst>
                                    <p:cond delay="0"/>
                                  </p:stCondLst>
                                  <p:childTnLst>
                                    <p:set>
                                      <p:cBhvr>
                                        <p:cTn dur="1" fill="hold">
                                          <p:stCondLst>
                                            <p:cond delay="0"/>
                                          </p:stCondLst>
                                        </p:cTn>
                                        <p:tgtEl>
                                          <p:spTgt spid="2770"/>
                                        </p:tgtEl>
                                        <p:attrNameLst>
                                          <p:attrName>style.visibility</p:attrName>
                                        </p:attrNameLst>
                                      </p:cBhvr>
                                      <p:to>
                                        <p:strVal val="visible"/>
                                      </p:to>
                                    </p:set>
                                    <p:animEffect filter="fade" transition="in">
                                      <p:cBhvr>
                                        <p:cTn dur="1000"/>
                                        <p:tgtEl>
                                          <p:spTgt spid="2770"/>
                                        </p:tgtEl>
                                      </p:cBhvr>
                                    </p:animEffect>
                                  </p:childTnLst>
                                </p:cTn>
                              </p:par>
                              <p:par>
                                <p:cTn fill="hold" nodeType="withEffect" presetClass="entr" presetID="10" presetSubtype="0">
                                  <p:stCondLst>
                                    <p:cond delay="0"/>
                                  </p:stCondLst>
                                  <p:childTnLst>
                                    <p:set>
                                      <p:cBhvr>
                                        <p:cTn dur="1" fill="hold">
                                          <p:stCondLst>
                                            <p:cond delay="0"/>
                                          </p:stCondLst>
                                        </p:cTn>
                                        <p:tgtEl>
                                          <p:spTgt spid="2771"/>
                                        </p:tgtEl>
                                        <p:attrNameLst>
                                          <p:attrName>style.visibility</p:attrName>
                                        </p:attrNameLst>
                                      </p:cBhvr>
                                      <p:to>
                                        <p:strVal val="visible"/>
                                      </p:to>
                                    </p:set>
                                    <p:animEffect filter="fade" transition="in">
                                      <p:cBhvr>
                                        <p:cTn dur="1000"/>
                                        <p:tgtEl>
                                          <p:spTgt spid="2771"/>
                                        </p:tgtEl>
                                      </p:cBhvr>
                                    </p:animEffect>
                                  </p:childTnLst>
                                </p:cTn>
                              </p:par>
                              <p:par>
                                <p:cTn fill="hold" nodeType="withEffect" presetClass="entr" presetID="10" presetSubtype="0">
                                  <p:stCondLst>
                                    <p:cond delay="0"/>
                                  </p:stCondLst>
                                  <p:childTnLst>
                                    <p:set>
                                      <p:cBhvr>
                                        <p:cTn dur="1" fill="hold">
                                          <p:stCondLst>
                                            <p:cond delay="0"/>
                                          </p:stCondLst>
                                        </p:cTn>
                                        <p:tgtEl>
                                          <p:spTgt spid="2772"/>
                                        </p:tgtEl>
                                        <p:attrNameLst>
                                          <p:attrName>style.visibility</p:attrName>
                                        </p:attrNameLst>
                                      </p:cBhvr>
                                      <p:to>
                                        <p:strVal val="visible"/>
                                      </p:to>
                                    </p:set>
                                    <p:animEffect filter="fade" transition="in">
                                      <p:cBhvr>
                                        <p:cTn dur="1000"/>
                                        <p:tgtEl>
                                          <p:spTgt spid="2772"/>
                                        </p:tgtEl>
                                      </p:cBhvr>
                                    </p:animEffect>
                                  </p:childTnLst>
                                </p:cTn>
                              </p:par>
                              <p:par>
                                <p:cTn fill="hold" nodeType="withEffect" presetClass="entr" presetID="23" presetSubtype="16">
                                  <p:stCondLst>
                                    <p:cond delay="0"/>
                                  </p:stCondLst>
                                  <p:childTnLst>
                                    <p:set>
                                      <p:cBhvr>
                                        <p:cTn dur="1" fill="hold">
                                          <p:stCondLst>
                                            <p:cond delay="0"/>
                                          </p:stCondLst>
                                        </p:cTn>
                                        <p:tgtEl>
                                          <p:spTgt spid="2806"/>
                                        </p:tgtEl>
                                        <p:attrNameLst>
                                          <p:attrName>style.visibility</p:attrName>
                                        </p:attrNameLst>
                                      </p:cBhvr>
                                      <p:to>
                                        <p:strVal val="visible"/>
                                      </p:to>
                                    </p:set>
                                    <p:anim calcmode="lin" valueType="num">
                                      <p:cBhvr additive="base">
                                        <p:cTn dur="1000"/>
                                        <p:tgtEl>
                                          <p:spTgt spid="2806"/>
                                        </p:tgtEl>
                                        <p:attrNameLst>
                                          <p:attrName>ppt_w</p:attrName>
                                        </p:attrNameLst>
                                      </p:cBhvr>
                                      <p:tavLst>
                                        <p:tav fmla="" tm="0">
                                          <p:val>
                                            <p:strVal val="0"/>
                                          </p:val>
                                        </p:tav>
                                        <p:tav fmla="" tm="100000">
                                          <p:val>
                                            <p:strVal val="#ppt_w"/>
                                          </p:val>
                                        </p:tav>
                                      </p:tavLst>
                                    </p:anim>
                                    <p:anim calcmode="lin" valueType="num">
                                      <p:cBhvr additive="base">
                                        <p:cTn dur="1000"/>
                                        <p:tgtEl>
                                          <p:spTgt spid="28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07"/>
                                        </p:tgtEl>
                                        <p:attrNameLst>
                                          <p:attrName>style.visibility</p:attrName>
                                        </p:attrNameLst>
                                      </p:cBhvr>
                                      <p:to>
                                        <p:strVal val="visible"/>
                                      </p:to>
                                    </p:set>
                                    <p:anim calcmode="lin" valueType="num">
                                      <p:cBhvr additive="base">
                                        <p:cTn dur="1000"/>
                                        <p:tgtEl>
                                          <p:spTgt spid="2807"/>
                                        </p:tgtEl>
                                        <p:attrNameLst>
                                          <p:attrName>ppt_w</p:attrName>
                                        </p:attrNameLst>
                                      </p:cBhvr>
                                      <p:tavLst>
                                        <p:tav fmla="" tm="0">
                                          <p:val>
                                            <p:strVal val="0"/>
                                          </p:val>
                                        </p:tav>
                                        <p:tav fmla="" tm="100000">
                                          <p:val>
                                            <p:strVal val="#ppt_w"/>
                                          </p:val>
                                        </p:tav>
                                      </p:tavLst>
                                    </p:anim>
                                    <p:anim calcmode="lin" valueType="num">
                                      <p:cBhvr additive="base">
                                        <p:cTn dur="1000"/>
                                        <p:tgtEl>
                                          <p:spTgt spid="280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08"/>
                                        </p:tgtEl>
                                        <p:attrNameLst>
                                          <p:attrName>style.visibility</p:attrName>
                                        </p:attrNameLst>
                                      </p:cBhvr>
                                      <p:to>
                                        <p:strVal val="visible"/>
                                      </p:to>
                                    </p:set>
                                    <p:anim calcmode="lin" valueType="num">
                                      <p:cBhvr additive="base">
                                        <p:cTn dur="1000"/>
                                        <p:tgtEl>
                                          <p:spTgt spid="2808"/>
                                        </p:tgtEl>
                                        <p:attrNameLst>
                                          <p:attrName>ppt_w</p:attrName>
                                        </p:attrNameLst>
                                      </p:cBhvr>
                                      <p:tavLst>
                                        <p:tav fmla="" tm="0">
                                          <p:val>
                                            <p:strVal val="0"/>
                                          </p:val>
                                        </p:tav>
                                        <p:tav fmla="" tm="100000">
                                          <p:val>
                                            <p:strVal val="#ppt_w"/>
                                          </p:val>
                                        </p:tav>
                                      </p:tavLst>
                                    </p:anim>
                                    <p:anim calcmode="lin" valueType="num">
                                      <p:cBhvr additive="base">
                                        <p:cTn dur="1000"/>
                                        <p:tgtEl>
                                          <p:spTgt spid="2808"/>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2760"/>
                                        </p:tgtEl>
                                        <p:attrNameLst>
                                          <p:attrName>style.visibility</p:attrName>
                                        </p:attrNameLst>
                                      </p:cBhvr>
                                      <p:to>
                                        <p:strVal val="visible"/>
                                      </p:to>
                                    </p:set>
                                    <p:anim calcmode="lin" valueType="num">
                                      <p:cBhvr additive="base">
                                        <p:cTn dur="1000"/>
                                        <p:tgtEl>
                                          <p:spTgt spid="27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ata Science Project Proposal XL by Slidesgo">
  <a:themeElements>
    <a:clrScheme name="Simple Light">
      <a:dk1>
        <a:srgbClr val="050B1C"/>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